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61" r:id="rId4"/>
    <p:sldId id="264" r:id="rId5"/>
    <p:sldId id="275" r:id="rId6"/>
    <p:sldId id="266" r:id="rId7"/>
    <p:sldId id="269" r:id="rId8"/>
    <p:sldId id="270" r:id="rId9"/>
    <p:sldId id="272" r:id="rId10"/>
    <p:sldId id="273" r:id="rId11"/>
    <p:sldId id="274" r:id="rId12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5816"/>
  </p:normalViewPr>
  <p:slideViewPr>
    <p:cSldViewPr snapToGrid="0">
      <p:cViewPr>
        <p:scale>
          <a:sx n="100" d="100"/>
          <a:sy n="100" d="100"/>
        </p:scale>
        <p:origin x="1286" y="-3941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1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5" Type="http://schemas.microsoft.com/office/2007/relationships/hdphoto" Target="../media/hdphoto3.wdp"/><Relationship Id="rId10" Type="http://schemas.microsoft.com/office/2007/relationships/hdphoto" Target="../media/hdphoto8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.png"/><Relationship Id="rId26" Type="http://schemas.openxmlformats.org/officeDocument/2006/relationships/image" Target="../media/image5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4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6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png"/><Relationship Id="rId26" Type="http://schemas.openxmlformats.org/officeDocument/2006/relationships/image" Target="../media/image39.png"/><Relationship Id="rId39" Type="http://schemas.openxmlformats.org/officeDocument/2006/relationships/image" Target="../media/image66.png"/><Relationship Id="rId21" Type="http://schemas.openxmlformats.org/officeDocument/2006/relationships/image" Target="../media/image14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9.png"/><Relationship Id="rId29" Type="http://schemas.openxmlformats.org/officeDocument/2006/relationships/image" Target="../media/image56.png"/><Relationship Id="rId11" Type="http://schemas.openxmlformats.org/officeDocument/2006/relationships/image" Target="../media/image147.png"/><Relationship Id="rId24" Type="http://schemas.openxmlformats.org/officeDocument/2006/relationships/image" Target="../media/image3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5" Type="http://schemas.openxmlformats.org/officeDocument/2006/relationships/image" Target="../media/image141.png"/><Relationship Id="rId61" Type="http://schemas.openxmlformats.org/officeDocument/2006/relationships/image" Target="../media/image88.png"/><Relationship Id="rId19" Type="http://schemas.openxmlformats.org/officeDocument/2006/relationships/image" Target="../media/image12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22" Type="http://schemas.openxmlformats.org/officeDocument/2006/relationships/image" Target="../media/image15.png"/><Relationship Id="rId27" Type="http://schemas.openxmlformats.org/officeDocument/2006/relationships/image" Target="../media/image40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8" Type="http://schemas.openxmlformats.org/officeDocument/2006/relationships/image" Target="../media/image144.png"/><Relationship Id="rId51" Type="http://schemas.openxmlformats.org/officeDocument/2006/relationships/image" Target="../media/image78.png"/><Relationship Id="rId3" Type="http://schemas.openxmlformats.org/officeDocument/2006/relationships/image" Target="../media/image139.png"/><Relationship Id="rId17" Type="http://schemas.openxmlformats.org/officeDocument/2006/relationships/image" Target="../media/image10.png"/><Relationship Id="rId25" Type="http://schemas.openxmlformats.org/officeDocument/2006/relationships/image" Target="../media/image37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20" Type="http://schemas.openxmlformats.org/officeDocument/2006/relationships/image" Target="../media/image13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image" Target="../media/image8.png"/><Relationship Id="rId23" Type="http://schemas.openxmlformats.org/officeDocument/2006/relationships/image" Target="../media/image17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1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59DD3-01B5-086B-11EF-F3C6B070F841}"/>
              </a:ext>
            </a:extLst>
          </p:cNvPr>
          <p:cNvSpPr/>
          <p:nvPr/>
        </p:nvSpPr>
        <p:spPr>
          <a:xfrm>
            <a:off x="1046598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B34-C313-8F7E-CE8D-4746340D30E1}"/>
              </a:ext>
            </a:extLst>
          </p:cNvPr>
          <p:cNvSpPr/>
          <p:nvPr/>
        </p:nvSpPr>
        <p:spPr>
          <a:xfrm>
            <a:off x="1098811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2A054-B1DC-4785-831E-EB10C696000F}"/>
              </a:ext>
            </a:extLst>
          </p:cNvPr>
          <p:cNvSpPr/>
          <p:nvPr/>
        </p:nvSpPr>
        <p:spPr>
          <a:xfrm>
            <a:off x="11510243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CBCB-729D-58F4-2B73-65D09F794453}"/>
              </a:ext>
            </a:extLst>
          </p:cNvPr>
          <p:cNvSpPr/>
          <p:nvPr/>
        </p:nvSpPr>
        <p:spPr>
          <a:xfrm>
            <a:off x="12032374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73BA-3929-3D6F-B6B0-C266C6964DFF}"/>
              </a:ext>
            </a:extLst>
          </p:cNvPr>
          <p:cNvSpPr/>
          <p:nvPr/>
        </p:nvSpPr>
        <p:spPr>
          <a:xfrm>
            <a:off x="1046598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A4BE9-DD1D-FD9A-1EBC-D9A231D08590}"/>
              </a:ext>
            </a:extLst>
          </p:cNvPr>
          <p:cNvSpPr/>
          <p:nvPr/>
        </p:nvSpPr>
        <p:spPr>
          <a:xfrm>
            <a:off x="1098811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BCDED-4CD2-0851-94A1-F309BDEFDC7F}"/>
              </a:ext>
            </a:extLst>
          </p:cNvPr>
          <p:cNvSpPr/>
          <p:nvPr/>
        </p:nvSpPr>
        <p:spPr>
          <a:xfrm>
            <a:off x="11510243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9307-A0A2-4B15-773C-FE957271B4F0}"/>
              </a:ext>
            </a:extLst>
          </p:cNvPr>
          <p:cNvSpPr/>
          <p:nvPr/>
        </p:nvSpPr>
        <p:spPr>
          <a:xfrm>
            <a:off x="12032374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3CB15-91C2-1B2F-F95B-F9D44695C459}"/>
              </a:ext>
            </a:extLst>
          </p:cNvPr>
          <p:cNvSpPr/>
          <p:nvPr/>
        </p:nvSpPr>
        <p:spPr>
          <a:xfrm>
            <a:off x="1046598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7853-9CAF-EF75-7273-6F68DF273C24}"/>
              </a:ext>
            </a:extLst>
          </p:cNvPr>
          <p:cNvSpPr/>
          <p:nvPr/>
        </p:nvSpPr>
        <p:spPr>
          <a:xfrm>
            <a:off x="1098811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24DB8-EB12-2477-A1D9-E78324B347B5}"/>
              </a:ext>
            </a:extLst>
          </p:cNvPr>
          <p:cNvSpPr/>
          <p:nvPr/>
        </p:nvSpPr>
        <p:spPr>
          <a:xfrm>
            <a:off x="11510243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B198A-7FF3-DEEE-A43A-AD08029E5C37}"/>
              </a:ext>
            </a:extLst>
          </p:cNvPr>
          <p:cNvSpPr/>
          <p:nvPr/>
        </p:nvSpPr>
        <p:spPr>
          <a:xfrm>
            <a:off x="12032374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9FD37-C9D0-6482-AD9B-02CB68A42EAE}"/>
              </a:ext>
            </a:extLst>
          </p:cNvPr>
          <p:cNvSpPr/>
          <p:nvPr/>
        </p:nvSpPr>
        <p:spPr>
          <a:xfrm>
            <a:off x="1046598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A5702-DFC1-62A6-C184-AD5FACCFA36D}"/>
              </a:ext>
            </a:extLst>
          </p:cNvPr>
          <p:cNvSpPr/>
          <p:nvPr/>
        </p:nvSpPr>
        <p:spPr>
          <a:xfrm>
            <a:off x="1098811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71292-1B4F-5608-FC76-91B81E28F78E}"/>
              </a:ext>
            </a:extLst>
          </p:cNvPr>
          <p:cNvSpPr/>
          <p:nvPr/>
        </p:nvSpPr>
        <p:spPr>
          <a:xfrm>
            <a:off x="11510243" y="2816798"/>
            <a:ext cx="522130" cy="5151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D402-131E-39E6-69E6-FFE1D35B5032}"/>
              </a:ext>
            </a:extLst>
          </p:cNvPr>
          <p:cNvSpPr/>
          <p:nvPr/>
        </p:nvSpPr>
        <p:spPr>
          <a:xfrm>
            <a:off x="12032374" y="2816798"/>
            <a:ext cx="522130" cy="514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7AA6D3-B824-8E9E-511A-F45E06CE71DB}"/>
              </a:ext>
            </a:extLst>
          </p:cNvPr>
          <p:cNvGrpSpPr/>
          <p:nvPr/>
        </p:nvGrpSpPr>
        <p:grpSpPr>
          <a:xfrm>
            <a:off x="8199351" y="1241311"/>
            <a:ext cx="2088521" cy="2085192"/>
            <a:chOff x="6826504" y="1374355"/>
            <a:chExt cx="2088521" cy="20851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74F087-AB87-7F70-1DB0-DB28B24A270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14C3EA-3736-7902-E61D-F5A984FE6E2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3450CC-676A-B147-76AF-27E2CA31BB7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DDE477-F52A-3D03-CD61-7F588737ED7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528437-C925-DD1B-A683-6587F215BDE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795950-A250-6926-FA96-3C35DD43767C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CBF7B7-430D-4793-7700-B05245E4D0D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78C641-C0F6-89C2-115D-114B1BFD6DA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2AAEE3-1EF4-0ED4-85FA-258F7BDDFA4D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36B8B2-C625-3FB1-89A7-6355D29F79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A2CDD9-BE13-00DF-654E-5DE74BC9C5C0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3744F-3A68-2812-3BAC-53BE2D226AC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C78EE2-E13D-A8C6-49E8-B03DBEAAAFE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A313D7-0593-AA3B-9CE1-99CAD2F9EB0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410F39-A4DF-EF2C-B282-87BAD8018122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789358-1CD2-0CD8-5466-C352DEB0B92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C6D776-5AEA-5804-A99B-29DD0FCA67EB}"/>
              </a:ext>
            </a:extLst>
          </p:cNvPr>
          <p:cNvGrpSpPr/>
          <p:nvPr/>
        </p:nvGrpSpPr>
        <p:grpSpPr>
          <a:xfrm>
            <a:off x="10465983" y="3473131"/>
            <a:ext cx="2088521" cy="2085192"/>
            <a:chOff x="6826504" y="1374355"/>
            <a:chExt cx="2088521" cy="20851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F3773B-B575-E088-DF39-83E76E7A30F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54C133-8957-1B41-B69D-515834C4F413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257B40-1D8C-9939-E2C6-368C672FBDD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8569F4-5693-FB03-7BCD-74496A8BA02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971F2C-F4B3-25D6-ED2D-99849EC4BE0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C2452F-1E0D-BC1C-1DBF-6FFD7DBEF6F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5493F4-D13C-78B3-B58A-0CFB7C9A26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C3A66-02FF-32EA-D942-CB01F4A67A6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80ADBE-FF18-4859-037B-46FF1617DC2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2E14B0-5370-8FE6-042C-85A49F0C375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820189-C627-2C14-F389-F55765736E6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6DDAF8-B132-799C-BD3E-7AE88DB15D3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49C446-4064-7B78-4B58-2E511341D8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EF90851-7D5B-B2DB-9967-51E71161523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82F797-260E-7DD2-3687-5CCF07D18EE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28FD77-EF09-79AE-891E-6DBD137FDF4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816274-EB3D-75E2-665B-691F78E168C3}"/>
              </a:ext>
            </a:extLst>
          </p:cNvPr>
          <p:cNvGrpSpPr/>
          <p:nvPr/>
        </p:nvGrpSpPr>
        <p:grpSpPr>
          <a:xfrm>
            <a:off x="8199351" y="3471431"/>
            <a:ext cx="2088521" cy="2085192"/>
            <a:chOff x="6826504" y="1374355"/>
            <a:chExt cx="2088521" cy="208519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AB18EE-D333-F84E-5327-8B66733CA29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E840A1-32BF-B124-4210-CD7E9549CE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331CD2-5AE5-952F-59E7-5DFE15A395E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636BAA8-0348-EE77-75F2-43AA2A9CFC4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EEB72-EF3F-4201-E1D8-07504FB841E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61D841-687A-DDC0-181C-7AD0ADD6946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EC577A-771A-6ABC-91FA-E3A58F4009F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244079-0F26-2520-2003-C6AF06BA9B2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550D92-4A5F-1835-B6FA-859FE966A43C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9A1A6D-1AEE-016C-8D1C-9949F921FC7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A1D89E-27F9-08E6-1D44-11AD673B5D6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66EB9B-D676-1550-C0F0-33E6E3940E4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758481-9263-B187-DBA1-4EB5B8AF19E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0C6A1F-E71E-65EF-76A9-615238E985F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B48F19-83A5-99A5-D302-5B88F42CCB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B39B372-44E9-EC62-1DD7-81843708F61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673B89-3253-4DAD-D363-ADFF715AC2EF}"/>
              </a:ext>
            </a:extLst>
          </p:cNvPr>
          <p:cNvGrpSpPr/>
          <p:nvPr/>
        </p:nvGrpSpPr>
        <p:grpSpPr>
          <a:xfrm>
            <a:off x="10465983" y="5698259"/>
            <a:ext cx="2088521" cy="2085192"/>
            <a:chOff x="6826504" y="1374355"/>
            <a:chExt cx="2088521" cy="208519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860859-0EF2-A742-13D7-9BC0DB796D8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3E0961-755F-180C-4CBB-EAE0DDD7EECD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33D506-B52F-30F6-139B-E572750EE5E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4EDFF2-01AE-D687-C71F-014A95593A32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AF9F3CB-E5B4-4C80-0B79-DC0D4592F88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0565F-5756-E969-03D1-3C9A26F7AF3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EC53B04-635B-91AA-C271-96840608AB8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F48B36-7E61-B7E4-29DE-FBB2F31B765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BDBF11-C69D-01DB-BCC1-A4BD2A986A97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88E395-865D-2D55-EBF7-6034E023F66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CD18D3-DF50-6A51-3874-16AD3EBDAA3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2A7EAA-5EBB-5854-6007-0E1E50FBCD4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33D25D8-2DE8-BDE5-D778-BE749DE97CA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3963E2-4EE4-C17C-84DF-AE01A6A4D27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F6EA057-324A-D360-D60F-042D7EBD35B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649932-81E4-9AC8-458B-11BE4408ACD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8482B6-9622-6270-D7A1-DBEC25D8184D}"/>
              </a:ext>
            </a:extLst>
          </p:cNvPr>
          <p:cNvGrpSpPr/>
          <p:nvPr/>
        </p:nvGrpSpPr>
        <p:grpSpPr>
          <a:xfrm>
            <a:off x="8199351" y="5696559"/>
            <a:ext cx="2088521" cy="2085192"/>
            <a:chOff x="6826504" y="1374355"/>
            <a:chExt cx="2088521" cy="208519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10CFC7-6C94-2CDF-8FA5-58C509204D7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F13B54-27EF-7565-3EF9-4F35137F9A2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2406C79-7EAF-EFD8-7635-26E4D13A7B2C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6A4A3E-5780-CB5B-A470-3DEEA75AED0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76DE76-4583-32E0-7363-23062C95F21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B967C2-9A19-1224-10F6-D9F6DD715A3B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EA91B8-E2D8-4A43-BAFE-113A70E68D3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D2DD3D-AE6B-4AEF-313C-6523C1AB21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1AE1BF-14BA-3E51-CCC1-32AA972AADDB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745DB5-4484-16FF-7197-BAECF7A5E35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C92D98-C5C5-C738-50ED-1556A3752364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476FD7-C47D-73AC-90E5-A9509230AA7A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6F1BAA8-5A54-3DA8-2F0A-31BF374753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573160-FC94-650A-72A2-9AFB58CA0ED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BD2195-F8C8-4766-A228-8F4DE4CFF1C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9A27BF9-A2C8-1AC1-8798-D1E4D67A8EB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31467B3-1E85-CDD7-4A54-8BBED0870A6F}"/>
              </a:ext>
            </a:extLst>
          </p:cNvPr>
          <p:cNvSpPr/>
          <p:nvPr/>
        </p:nvSpPr>
        <p:spPr>
          <a:xfrm>
            <a:off x="5644271" y="123674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CAF4346-FC27-A88F-45D1-995D3C5E08A7}"/>
              </a:ext>
            </a:extLst>
          </p:cNvPr>
          <p:cNvSpPr/>
          <p:nvPr/>
        </p:nvSpPr>
        <p:spPr>
          <a:xfrm>
            <a:off x="6166401" y="123674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4D12E41-2B8C-BC13-D996-E022D6F81CFB}"/>
              </a:ext>
            </a:extLst>
          </p:cNvPr>
          <p:cNvSpPr/>
          <p:nvPr/>
        </p:nvSpPr>
        <p:spPr>
          <a:xfrm>
            <a:off x="6688531" y="123589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EA630BF-2595-385E-4B37-2C5F43862614}"/>
              </a:ext>
            </a:extLst>
          </p:cNvPr>
          <p:cNvSpPr/>
          <p:nvPr/>
        </p:nvSpPr>
        <p:spPr>
          <a:xfrm>
            <a:off x="7210662" y="123589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26ABF92-CEF8-E31C-3427-35466FC123D9}"/>
              </a:ext>
            </a:extLst>
          </p:cNvPr>
          <p:cNvSpPr/>
          <p:nvPr/>
        </p:nvSpPr>
        <p:spPr>
          <a:xfrm>
            <a:off x="5644271" y="175721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90A66E5-2F4D-DBC8-D558-A02DFC459C12}"/>
              </a:ext>
            </a:extLst>
          </p:cNvPr>
          <p:cNvSpPr/>
          <p:nvPr/>
        </p:nvSpPr>
        <p:spPr>
          <a:xfrm>
            <a:off x="6166401" y="175721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6254DE0-B8FD-242F-2AC8-7BFB50EF5A08}"/>
              </a:ext>
            </a:extLst>
          </p:cNvPr>
          <p:cNvSpPr/>
          <p:nvPr/>
        </p:nvSpPr>
        <p:spPr>
          <a:xfrm>
            <a:off x="6688531" y="17563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1957D-78DB-3244-B231-903AC215F6BD}"/>
              </a:ext>
            </a:extLst>
          </p:cNvPr>
          <p:cNvSpPr/>
          <p:nvPr/>
        </p:nvSpPr>
        <p:spPr>
          <a:xfrm>
            <a:off x="7210662" y="17563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D8BFC68-71ED-4300-E287-DA8EF9BCBFB5}"/>
              </a:ext>
            </a:extLst>
          </p:cNvPr>
          <p:cNvSpPr/>
          <p:nvPr/>
        </p:nvSpPr>
        <p:spPr>
          <a:xfrm>
            <a:off x="5644271" y="228019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112F6C4-F709-DABA-F6F6-F8DCC9DC960D}"/>
              </a:ext>
            </a:extLst>
          </p:cNvPr>
          <p:cNvSpPr/>
          <p:nvPr/>
        </p:nvSpPr>
        <p:spPr>
          <a:xfrm>
            <a:off x="6166401" y="228019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2D14B58-A031-DB1B-1994-3413E0FFA4BF}"/>
              </a:ext>
            </a:extLst>
          </p:cNvPr>
          <p:cNvSpPr/>
          <p:nvPr/>
        </p:nvSpPr>
        <p:spPr>
          <a:xfrm>
            <a:off x="6688531" y="227934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3A37D46-12FF-19E4-DA28-692D422BA4E5}"/>
              </a:ext>
            </a:extLst>
          </p:cNvPr>
          <p:cNvSpPr/>
          <p:nvPr/>
        </p:nvSpPr>
        <p:spPr>
          <a:xfrm>
            <a:off x="7210662" y="227934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E0C48E8-E762-9EEA-B2BA-C0FFA6697A55}"/>
              </a:ext>
            </a:extLst>
          </p:cNvPr>
          <p:cNvSpPr/>
          <p:nvPr/>
        </p:nvSpPr>
        <p:spPr>
          <a:xfrm>
            <a:off x="5644271" y="2798105"/>
            <a:ext cx="522130" cy="52298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81B7DE1-23CA-80F5-EC1C-4EBA5DF11263}"/>
              </a:ext>
            </a:extLst>
          </p:cNvPr>
          <p:cNvSpPr/>
          <p:nvPr/>
        </p:nvSpPr>
        <p:spPr>
          <a:xfrm>
            <a:off x="6166401" y="279895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30C5F4F-6FED-9ADB-B432-482181D0461B}"/>
              </a:ext>
            </a:extLst>
          </p:cNvPr>
          <p:cNvSpPr/>
          <p:nvPr/>
        </p:nvSpPr>
        <p:spPr>
          <a:xfrm>
            <a:off x="6688531" y="27981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51C0E93-6009-84A0-12C9-DA03A12BBFDE}"/>
              </a:ext>
            </a:extLst>
          </p:cNvPr>
          <p:cNvSpPr/>
          <p:nvPr/>
        </p:nvSpPr>
        <p:spPr>
          <a:xfrm>
            <a:off x="7210662" y="27981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3377640" y="1242161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736B1B4-2C34-7EA0-E80D-BB1A4E944812}"/>
              </a:ext>
            </a:extLst>
          </p:cNvPr>
          <p:cNvGrpSpPr/>
          <p:nvPr/>
        </p:nvGrpSpPr>
        <p:grpSpPr>
          <a:xfrm>
            <a:off x="1111008" y="1240461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AB3E7B8-03D2-0133-5152-1089F98ABD8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6BC1411-290B-6A5B-1B72-2867445C6C0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E05CBC1-19BD-1824-612A-CFE120B0CCA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B2FA4D4-76C2-40DA-E6DD-AB88EBA5799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284007E-FD04-153D-6FF7-EA28D01395A0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FA80F31A-387B-2AC2-7893-59368201AB17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93BC9F0-DC18-5A4E-7F37-5DC3F345E0C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175D92F7-A184-227B-ABDA-D3CEFA60F774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F9A2D30-8615-6622-DCBA-95A310BBA42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245464C-8704-9505-630D-9AE56683C1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9EEB1F9-F5EA-482F-BC58-14056F0E41A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68B7C7-B304-CD5A-7EAD-B1FA5EF9D11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B2E02D8-F8D3-41DF-4152-D1618F19AF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0C7CE1D9-48E3-61BF-C9F1-088438CC196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841230BF-B854-0005-066F-C7FC205B75D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CC93190-31C1-88A1-2BD9-888EF66A935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999AB85-187C-AB0B-F5D8-A8616C352751}"/>
              </a:ext>
            </a:extLst>
          </p:cNvPr>
          <p:cNvGrpSpPr/>
          <p:nvPr/>
        </p:nvGrpSpPr>
        <p:grpSpPr>
          <a:xfrm>
            <a:off x="1109893" y="1251134"/>
            <a:ext cx="1044260" cy="1043410"/>
            <a:chOff x="1109893" y="1235894"/>
            <a:chExt cx="1044260" cy="1043410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8D7F0D7-1A5F-C125-CD3B-B81D765732D2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9440D2-AB78-1E57-90AC-09CAF2ED0CFB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6C771F-7CDF-CA2F-808D-F0FE73CF26BB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5FB464-724C-00F0-4CEF-D578D32CAD9D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BCB8388-CF53-ABA6-DF36-64EA6F3C6CB5}"/>
              </a:ext>
            </a:extLst>
          </p:cNvPr>
          <p:cNvSpPr/>
          <p:nvPr/>
        </p:nvSpPr>
        <p:spPr>
          <a:xfrm>
            <a:off x="564427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54F74BF-7968-D35A-F7D8-FB8ED001963F}"/>
              </a:ext>
            </a:extLst>
          </p:cNvPr>
          <p:cNvSpPr/>
          <p:nvPr/>
        </p:nvSpPr>
        <p:spPr>
          <a:xfrm>
            <a:off x="616640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03BCB7E-2EB6-6A18-37B3-DF81031EAB82}"/>
              </a:ext>
            </a:extLst>
          </p:cNvPr>
          <p:cNvSpPr/>
          <p:nvPr/>
        </p:nvSpPr>
        <p:spPr>
          <a:xfrm>
            <a:off x="6688531" y="3467175"/>
            <a:ext cx="522130" cy="51730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26E694-0E4B-3938-1BD7-9F2D25183997}"/>
              </a:ext>
            </a:extLst>
          </p:cNvPr>
          <p:cNvSpPr/>
          <p:nvPr/>
        </p:nvSpPr>
        <p:spPr>
          <a:xfrm>
            <a:off x="7210662" y="3464349"/>
            <a:ext cx="522130" cy="5201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3488AD6-0C27-A001-CF91-D68A5F476935}"/>
              </a:ext>
            </a:extLst>
          </p:cNvPr>
          <p:cNvSpPr/>
          <p:nvPr/>
        </p:nvSpPr>
        <p:spPr>
          <a:xfrm>
            <a:off x="564427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9CB9D69-8953-F19C-CA73-7E1AB2D6E5AE}"/>
              </a:ext>
            </a:extLst>
          </p:cNvPr>
          <p:cNvSpPr/>
          <p:nvPr/>
        </p:nvSpPr>
        <p:spPr>
          <a:xfrm>
            <a:off x="616640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162F6D-789A-6AE6-AC0E-02B3178E4668}"/>
              </a:ext>
            </a:extLst>
          </p:cNvPr>
          <p:cNvSpPr/>
          <p:nvPr/>
        </p:nvSpPr>
        <p:spPr>
          <a:xfrm>
            <a:off x="6688531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F6C435-2F24-B3C9-F9A2-6D4C4DFAE17F}"/>
              </a:ext>
            </a:extLst>
          </p:cNvPr>
          <p:cNvSpPr/>
          <p:nvPr/>
        </p:nvSpPr>
        <p:spPr>
          <a:xfrm>
            <a:off x="7210662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21A8896-0AB0-84A5-4E0E-9AF74064C562}"/>
              </a:ext>
            </a:extLst>
          </p:cNvPr>
          <p:cNvSpPr/>
          <p:nvPr/>
        </p:nvSpPr>
        <p:spPr>
          <a:xfrm>
            <a:off x="564427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F8BF70C-109C-CCA4-6BDA-0F9D3F23CE1F}"/>
              </a:ext>
            </a:extLst>
          </p:cNvPr>
          <p:cNvSpPr/>
          <p:nvPr/>
        </p:nvSpPr>
        <p:spPr>
          <a:xfrm>
            <a:off x="616640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A73349-30BB-632C-E207-D81CBF9A85B8}"/>
              </a:ext>
            </a:extLst>
          </p:cNvPr>
          <p:cNvSpPr/>
          <p:nvPr/>
        </p:nvSpPr>
        <p:spPr>
          <a:xfrm>
            <a:off x="6688531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0D4490-580A-9A99-05F6-D99960EDA7B9}"/>
              </a:ext>
            </a:extLst>
          </p:cNvPr>
          <p:cNvSpPr/>
          <p:nvPr/>
        </p:nvSpPr>
        <p:spPr>
          <a:xfrm>
            <a:off x="7210662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CAF70B0-D972-7AC8-4C31-16D4275F3307}"/>
              </a:ext>
            </a:extLst>
          </p:cNvPr>
          <p:cNvSpPr/>
          <p:nvPr/>
        </p:nvSpPr>
        <p:spPr>
          <a:xfrm>
            <a:off x="564427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935D9F-B2DC-B85C-A79F-6FA89214BAD4}"/>
              </a:ext>
            </a:extLst>
          </p:cNvPr>
          <p:cNvSpPr/>
          <p:nvPr/>
        </p:nvSpPr>
        <p:spPr>
          <a:xfrm>
            <a:off x="616640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E7639DE-32A1-81DE-26F0-6F1E33C54908}"/>
              </a:ext>
            </a:extLst>
          </p:cNvPr>
          <p:cNvSpPr/>
          <p:nvPr/>
        </p:nvSpPr>
        <p:spPr>
          <a:xfrm>
            <a:off x="6688531" y="5028225"/>
            <a:ext cx="522130" cy="52392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1E0274F-4006-A187-587B-8D38C83CEE0B}"/>
              </a:ext>
            </a:extLst>
          </p:cNvPr>
          <p:cNvSpPr/>
          <p:nvPr/>
        </p:nvSpPr>
        <p:spPr>
          <a:xfrm>
            <a:off x="7210662" y="5028226"/>
            <a:ext cx="522130" cy="5239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B9036BA-C6E8-5A7A-973A-F99D8EC3131C}"/>
              </a:ext>
            </a:extLst>
          </p:cNvPr>
          <p:cNvGrpSpPr/>
          <p:nvPr/>
        </p:nvGrpSpPr>
        <p:grpSpPr>
          <a:xfrm>
            <a:off x="3377640" y="3472281"/>
            <a:ext cx="2088521" cy="2085192"/>
            <a:chOff x="6826504" y="1374355"/>
            <a:chExt cx="2088521" cy="2085192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A523CED-DB61-C091-E173-0219C723A8E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4C70E8A-116A-0FB6-B576-EE51FB41198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9F6D633-5925-E5F5-DE49-F43BEB26110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B4EB7D7-BC32-E742-FB70-DA3BF9C544C3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275633B-D9A1-5D33-32BD-233FF3BD644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3C9792C-8FB5-03AE-EDD4-347E015374D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D39757-4F3F-19D2-9605-7CC0E926694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1B7A399-F86D-FFC9-7CE4-C570BC36730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4D64E1F-4250-201A-C36B-CE8513DEAA2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24CC29-1379-4BEA-76A1-5F0746B3E02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E0DD20-09B4-8C9A-62CC-072C3878CD4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C5BF013-D52A-08C4-8BBB-39B2DC25DC8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DE70ED6-7B85-582B-648E-470F4BF4448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1299998-B3B1-F019-83FD-C74C32A8004D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84C3A72-4913-CED5-241C-A529A30F78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81A1370-F7F8-7BFD-15A5-3F3A8AE8141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F308C1F-B237-03C6-85BC-06DE4D47D64E}"/>
              </a:ext>
            </a:extLst>
          </p:cNvPr>
          <p:cNvSpPr/>
          <p:nvPr/>
        </p:nvSpPr>
        <p:spPr>
          <a:xfrm>
            <a:off x="1111008" y="347143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B6FED92-F79B-B306-8DA6-6D00CE9AF4B8}"/>
              </a:ext>
            </a:extLst>
          </p:cNvPr>
          <p:cNvSpPr/>
          <p:nvPr/>
        </p:nvSpPr>
        <p:spPr>
          <a:xfrm>
            <a:off x="1633138" y="347143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09EE205-637A-D81F-40B6-7E5255992A75}"/>
              </a:ext>
            </a:extLst>
          </p:cNvPr>
          <p:cNvSpPr/>
          <p:nvPr/>
        </p:nvSpPr>
        <p:spPr>
          <a:xfrm>
            <a:off x="2155268" y="3477771"/>
            <a:ext cx="522130" cy="51494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F2AED9A7-393F-00A1-9654-00EE59282E28}"/>
              </a:ext>
            </a:extLst>
          </p:cNvPr>
          <p:cNvSpPr/>
          <p:nvPr/>
        </p:nvSpPr>
        <p:spPr>
          <a:xfrm>
            <a:off x="2677399" y="3477603"/>
            <a:ext cx="522130" cy="5151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954C5820-5C95-6E00-6AAE-038C9426CBBB}"/>
              </a:ext>
            </a:extLst>
          </p:cNvPr>
          <p:cNvSpPr/>
          <p:nvPr/>
        </p:nvSpPr>
        <p:spPr>
          <a:xfrm>
            <a:off x="1111008" y="399189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E2B210E-1F3F-A84A-2C95-54B48CF13DF0}"/>
              </a:ext>
            </a:extLst>
          </p:cNvPr>
          <p:cNvSpPr/>
          <p:nvPr/>
        </p:nvSpPr>
        <p:spPr>
          <a:xfrm>
            <a:off x="1633138" y="399189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46D0AD18-7445-2E34-4DDE-9F521F335A4C}"/>
              </a:ext>
            </a:extLst>
          </p:cNvPr>
          <p:cNvSpPr/>
          <p:nvPr/>
        </p:nvSpPr>
        <p:spPr>
          <a:xfrm>
            <a:off x="2155268" y="399104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9C8F378D-1ED3-9DAA-FD23-B95D344A9590}"/>
              </a:ext>
            </a:extLst>
          </p:cNvPr>
          <p:cNvSpPr/>
          <p:nvPr/>
        </p:nvSpPr>
        <p:spPr>
          <a:xfrm>
            <a:off x="2677399" y="399104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72820C3A-1A8A-DBDA-BCE1-BE417E368848}"/>
              </a:ext>
            </a:extLst>
          </p:cNvPr>
          <p:cNvSpPr/>
          <p:nvPr/>
        </p:nvSpPr>
        <p:spPr>
          <a:xfrm>
            <a:off x="1111008" y="451487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1CEC0C48-44B2-56C4-916D-8BDA488E6DE0}"/>
              </a:ext>
            </a:extLst>
          </p:cNvPr>
          <p:cNvSpPr/>
          <p:nvPr/>
        </p:nvSpPr>
        <p:spPr>
          <a:xfrm>
            <a:off x="1633138" y="451487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19F0C972-7B39-5E03-97D2-73173CC88CA9}"/>
              </a:ext>
            </a:extLst>
          </p:cNvPr>
          <p:cNvSpPr/>
          <p:nvPr/>
        </p:nvSpPr>
        <p:spPr>
          <a:xfrm>
            <a:off x="2155268" y="45140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6EB52C1E-5464-663C-1A20-39B6610C0D5C}"/>
              </a:ext>
            </a:extLst>
          </p:cNvPr>
          <p:cNvSpPr/>
          <p:nvPr/>
        </p:nvSpPr>
        <p:spPr>
          <a:xfrm>
            <a:off x="2677399" y="45140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62C0662E-83D7-BF4A-49E4-F674052C1DFF}"/>
              </a:ext>
            </a:extLst>
          </p:cNvPr>
          <p:cNvSpPr/>
          <p:nvPr/>
        </p:nvSpPr>
        <p:spPr>
          <a:xfrm>
            <a:off x="1111008" y="503364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4E3F91DB-E36C-8752-7E69-88DF1F47A772}"/>
              </a:ext>
            </a:extLst>
          </p:cNvPr>
          <p:cNvSpPr/>
          <p:nvPr/>
        </p:nvSpPr>
        <p:spPr>
          <a:xfrm>
            <a:off x="1633138" y="503364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608D5656-6CEE-B2DE-D423-273303B44251}"/>
              </a:ext>
            </a:extLst>
          </p:cNvPr>
          <p:cNvSpPr/>
          <p:nvPr/>
        </p:nvSpPr>
        <p:spPr>
          <a:xfrm>
            <a:off x="2155268" y="503279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C3A9CE4-7CEC-C454-BC0C-6C9B98EE71F4}"/>
              </a:ext>
            </a:extLst>
          </p:cNvPr>
          <p:cNvSpPr/>
          <p:nvPr/>
        </p:nvSpPr>
        <p:spPr>
          <a:xfrm>
            <a:off x="2677399" y="503279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B801D5A-F826-A74A-ED91-E392456D5A51}"/>
              </a:ext>
            </a:extLst>
          </p:cNvPr>
          <p:cNvGrpSpPr/>
          <p:nvPr/>
        </p:nvGrpSpPr>
        <p:grpSpPr>
          <a:xfrm>
            <a:off x="5644271" y="5691142"/>
            <a:ext cx="2088521" cy="2085192"/>
            <a:chOff x="6826504" y="1374355"/>
            <a:chExt cx="2088521" cy="208519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54BA853-56B2-FA99-115C-902D32CE388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66427DA-4ECB-10CF-407F-3C598EADEF6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F820314-1434-347F-AACF-9BD8A7EAAC83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52DAC0-F669-1938-917D-F0E5A96B917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8DF4FF1-E8DF-9880-6A5B-6F60CE30B00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B1BE478-3462-736D-618F-7DFBD904EA0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E3DAE20-B6DD-0C94-DEB3-99718FFCCFC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8533F4-9B00-3DA0-0D6D-6289419CEF3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E77A99A-BDE1-746A-DD0A-4C61ECC802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AF391F7-5C0E-9FC7-D5B4-CAAAA897F47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5410E3C-CF22-EF55-3E8C-A6A09840CC9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B379C7D-4C55-EA08-112A-34F5EFCDB092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8FD8CCE-382C-52F3-1843-90273032B9D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6DC3C6A-1148-715E-890F-8ACFE4E2989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E5D48450-2021-44D3-D6D5-E821911D367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0172254-1D63-64D2-2653-9C105494579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E26AE1-150A-9F11-847D-B0D58BE5D985}"/>
              </a:ext>
            </a:extLst>
          </p:cNvPr>
          <p:cNvGrpSpPr/>
          <p:nvPr/>
        </p:nvGrpSpPr>
        <p:grpSpPr>
          <a:xfrm>
            <a:off x="3377640" y="5697409"/>
            <a:ext cx="2088521" cy="2085192"/>
            <a:chOff x="6826504" y="1374355"/>
            <a:chExt cx="2088521" cy="208519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F24E3D9-F21D-7A8B-CF14-582701749A9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E294689-EE53-D933-2E66-F201898E568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DFE8CA5-8E26-9324-06E5-A495119B60C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DB7902B-F737-0299-B457-88A26496F8BE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2729D8E-E012-2244-3437-F99CF1130B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B2012F4-3C51-62E5-2E2B-B2110B115943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40D9E76-8093-DA20-5610-44127D5901EA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C2A5C81-0E7F-1024-7C40-35FCAA5655C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7002CDD-DCD4-B7B5-7A65-37FB42FAA2A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81A941E-CB4A-3030-93EB-5D243EF97F34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29449EF7-920D-D4AF-3F22-EB7D3E379F3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2AE8016-7299-D1E0-BF6B-93C66D0CF95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3470C57-8A67-0C16-305F-D0FD88ECAC3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04ACB9B-7FA0-1F52-5DEF-EBF8E414467C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38AED0A-919F-9013-FFFF-77370D391124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E74637C-C93C-5145-70A9-5D747089C6FD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82CFEF4-300A-DE47-7E21-D814D08D1B76}"/>
              </a:ext>
            </a:extLst>
          </p:cNvPr>
          <p:cNvGrpSpPr/>
          <p:nvPr/>
        </p:nvGrpSpPr>
        <p:grpSpPr>
          <a:xfrm>
            <a:off x="1111008" y="5695709"/>
            <a:ext cx="2088521" cy="2085192"/>
            <a:chOff x="6826504" y="1374355"/>
            <a:chExt cx="2088521" cy="2085192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5868124-C2C5-17EC-C120-41C09D84CFB6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3A3D08F-6E6E-27EF-08FF-71586EBB0E15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CC4329F-E638-A2FF-A284-36093D140FC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0714CDE-4168-313A-F59E-8BF8430AB57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684D1B1-67A9-E0B8-AFAA-9EC36B95BD7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C319D8C-B6D9-1DD7-33A8-1D0B919BF4E8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4D4F8D1-623B-F6A3-96EB-711244D6770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24AFB32-87D7-D2F2-7B22-8727C925EF3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BAD27A5-E65B-7DA7-0A23-28EB612A5A0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33C496D-18C9-F577-004E-A7E5FD52EDB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D72339F-C421-7AB4-902C-2C97B8FC5B2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BA44037-9879-5B71-5383-3BCF276A98A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CDEEBAE-C7D0-088A-3C11-E7D40C309E4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F23CEC3-7532-3A2B-3433-A5FE59CBC36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8518F88-7143-813D-09CF-11F1271F66F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E3C9A3-ADD3-4C7D-84B5-A48FB6F8926A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49E1B0A-3C15-13B8-6AC1-DEF31FE318F6}"/>
              </a:ext>
            </a:extLst>
          </p:cNvPr>
          <p:cNvGrpSpPr/>
          <p:nvPr/>
        </p:nvGrpSpPr>
        <p:grpSpPr>
          <a:xfrm>
            <a:off x="10481613" y="8287929"/>
            <a:ext cx="2088521" cy="2085192"/>
            <a:chOff x="6826504" y="1374355"/>
            <a:chExt cx="2088521" cy="2085192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91284816-115A-244D-4AED-F4510DF65A4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04B96B8C-6EA2-FFFB-A0F2-E597837E512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3BC8B37-818F-2EB3-D691-A322B09A076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9973557-F81E-C423-B07D-2A019FAEF3C0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E1CB30F6-B24A-6EDE-9B79-0A89AFE4669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92F1A2EB-817F-CD05-42DF-91663540080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98106C-0747-DB25-5266-8430BF3524C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2107BD6-74DE-CD30-B6BA-7675F3AF6472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B5D824DA-E4F6-5E93-0597-7EF9B809908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4113B901-EFF5-10DB-28C4-5BFCF46A019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A905CC3-334B-F585-777D-40D1A429B4F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DB5304-5D45-BF0A-27DF-03617E36DA8E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8D30DEA-4697-22D0-2BA2-1260A0AED9C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E5FE414-F62E-6B35-CC24-B14446010D7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908A2AE6-01B5-76CB-90E4-2B6E4FEDB748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E7C26387-0F37-5C53-4FAE-22FB1810B8A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BFE9941-1453-FD21-DDE4-999A5A421FB3}"/>
              </a:ext>
            </a:extLst>
          </p:cNvPr>
          <p:cNvGrpSpPr/>
          <p:nvPr/>
        </p:nvGrpSpPr>
        <p:grpSpPr>
          <a:xfrm>
            <a:off x="8214981" y="8286229"/>
            <a:ext cx="2088521" cy="2085192"/>
            <a:chOff x="6826504" y="1374355"/>
            <a:chExt cx="2088521" cy="2085192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6E48EDD-E392-87B9-96F4-4B25490E3F1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9E807E7F-AAD5-B407-FE64-5E2E8F591F7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9795AF-0B26-73B6-FDFF-1A04F30832B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6379C2B-7A9E-D050-5134-C22D4CA4642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B640755-FDDA-636A-3DA8-FDE7FA4A4EA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A23C9AE-627A-FDD9-0B7E-023D0AAF0BD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E37ACA-18B6-D701-4D12-65387208E08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6B7BEF-8802-E2D4-BFE4-7B348415E3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8BF4AFE-18A8-536A-948C-1833B90E1E8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63A69EB-7A06-D860-F402-E17C1FD58A6C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CB686AA-7E87-AAA3-4474-0D0BC0515A23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8CB65EE-A4BA-6B2C-C78C-ED657D8FFF0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D8D28A6-F620-6A8A-D8D0-818C6134EDF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7198BC21-D84A-58D5-6BFD-C6ABDC1621D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0519F3FD-4D7F-F38C-04DF-43C75A9AC95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7002222-712D-AFCB-14F9-E864A9EAFD9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C51719E-C2F0-0D01-7FCF-A905B04BCF7D}"/>
              </a:ext>
            </a:extLst>
          </p:cNvPr>
          <p:cNvGrpSpPr/>
          <p:nvPr/>
        </p:nvGrpSpPr>
        <p:grpSpPr>
          <a:xfrm>
            <a:off x="10481613" y="10518049"/>
            <a:ext cx="2088521" cy="2085192"/>
            <a:chOff x="6826504" y="1374355"/>
            <a:chExt cx="2088521" cy="2085192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BACBAB1-AC34-C57B-1F17-E4C4E97181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590CB8F-B231-1C78-3799-B86147017DC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760EF59-AB45-A838-E5BA-05332F3A0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5062D54-5D4F-03ED-76A3-E8835249F1F6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B9F690A-67D9-8CA8-ABD9-EC85314488A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2D99CD2-2E60-4C97-2B8B-71E36C1BB96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85F37FC-F498-1B9E-FAB1-3C5C964034A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5770ECB-3731-5405-3BE7-7FEDB7198DB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FC689B0-EAB3-5B1E-C569-9AE948F1BFF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3594B45-D62D-C7EC-98ED-1D26682C25E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0974112-16F4-7C3C-DD83-18665856B54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F168831-A3D3-C48A-4BB6-DC715D5E4F6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2900E9D-E84E-A297-C13E-27B4F203DCC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8E98DFFE-0E7E-3F1A-2463-5EFFD1CFF648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7F2FAB5-951E-7EAE-113D-FD139A72628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C97677B-E53E-37A5-134B-D342AE59EE7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89E00FD-2CB4-5DE9-0CFF-9A7DFE8660BD}"/>
              </a:ext>
            </a:extLst>
          </p:cNvPr>
          <p:cNvGrpSpPr/>
          <p:nvPr/>
        </p:nvGrpSpPr>
        <p:grpSpPr>
          <a:xfrm>
            <a:off x="8214981" y="10516349"/>
            <a:ext cx="2088521" cy="2085192"/>
            <a:chOff x="6826504" y="1374355"/>
            <a:chExt cx="2088521" cy="208519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429C1C28-229B-F06D-2D9C-AE6826BBF1F5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E5C84C4-3D7B-129C-7BDB-BEB8C97DC96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C88E8E3D-2AAC-CD87-5AC2-C0247E13C6A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868BABE8-7511-8E31-8FD4-ED883617A48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823DBD0-7359-B98F-56BE-29B0FBAD730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C210411D-8F03-8C94-8A40-ACEFB6FCBBF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66AC91B-37FE-8EF7-7A9E-49F13DAA759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4197239-7A20-2737-3D56-5088DCB293E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5765390-A347-E35B-C215-4C5FDFDBB38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D21B278-9A04-3B4D-7990-9557F1699E0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9F82B2E4-BF6A-47DC-7C87-004821EE8888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9C34C11-D499-972E-9FCE-0EF09230A8E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A4167E6-EC6B-E323-A296-9B2BBEFF177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35AACFA3-92FD-E89A-6828-1D9B3033254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D737BAC-04DF-610B-9785-BC79B0C18E5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47AAF13-7B30-D84B-FB8D-8F3C8CC9EA5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597C1F-8F7C-947D-BFCB-5799E8927C3C}"/>
              </a:ext>
            </a:extLst>
          </p:cNvPr>
          <p:cNvGrpSpPr/>
          <p:nvPr/>
        </p:nvGrpSpPr>
        <p:grpSpPr>
          <a:xfrm rot="5400000">
            <a:off x="5642606" y="10505904"/>
            <a:ext cx="2088521" cy="2085192"/>
            <a:chOff x="6826504" y="1374355"/>
            <a:chExt cx="2088521" cy="2085192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7F9275C-3EBF-0FFA-A50D-9FC0B03EDD4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A2FEC24-029E-6033-17C6-BCCDD03473D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21E7730-7198-9F64-F574-CCD413E39D21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479CF3F8-DC27-A67F-CAEB-68C1AFD6AEB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FB67D52A-81CF-5C26-C4F4-7DFD841EC17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A44A40F-3168-B2D5-E743-D4AB123B629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9D2B686-0DA6-D578-6AC4-16A37BA27CA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09F2B7BD-1506-06BB-AE0D-3C86C295034F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B75CF91D-90D7-F0E1-1D53-21B2830EE1C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2D02EF19-361D-C94B-A392-1659C32D8D3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72E2B1A0-2EF9-1CE4-26D8-C9C7DEB8DC3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5F38CE2-EE7B-4B91-C768-DF6B81B3AC6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12D5C7E-F0B7-6962-BCBA-FA5301ABE0C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BD5C3430-CF23-F8A1-8A9D-849E3B4381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12A64B6-EA07-5342-124D-F207267D07BF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5454FF75-B89D-146E-4BA9-D216633F109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3AFB3F-A953-9233-A600-A26CCA513E38}"/>
              </a:ext>
            </a:extLst>
          </p:cNvPr>
          <p:cNvGrpSpPr/>
          <p:nvPr/>
        </p:nvGrpSpPr>
        <p:grpSpPr>
          <a:xfrm rot="5400000">
            <a:off x="5644306" y="8239272"/>
            <a:ext cx="2088521" cy="2085192"/>
            <a:chOff x="6826504" y="1374355"/>
            <a:chExt cx="2088521" cy="2085192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4E9ABB55-1426-B3E6-3F59-A8DA3700E16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D835459-8F33-7676-E8DC-E9349310E16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B3B8B03-283E-C722-0F77-CAB3067C78E4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C259B70-62D3-6885-58D9-FA3E0156F6F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F2F02DEE-AF20-C51C-67DC-D9728C7CF8D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2F8C623-6BF9-1EC0-5E17-646E0246494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03E8E248-B183-9C80-E619-A9240E2B157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AD11E5DA-DDAB-7719-0E93-89472937E91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E8BED1D-7B4C-D489-A12F-103DE3CBB7F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11685DC9-406C-53F9-A83E-9B967128039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236A863-42AD-0F83-51C0-88D310C9D49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A2F66B8B-1D31-8926-82CF-A35767C6D85F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860C7520-248B-6203-CF5D-81603F75A9B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2977D92-F790-3CF3-64C9-A163A536289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F0B64894-19F9-976C-2BFC-E5D9BE7C526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D746E8B-F4EC-11AB-8505-659E8920059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24C18DF-122A-8C0C-9D5D-B64AD28A7CA2}"/>
              </a:ext>
            </a:extLst>
          </p:cNvPr>
          <p:cNvGrpSpPr/>
          <p:nvPr/>
        </p:nvGrpSpPr>
        <p:grpSpPr>
          <a:xfrm rot="5400000">
            <a:off x="3389329" y="10505903"/>
            <a:ext cx="2088521" cy="2085192"/>
            <a:chOff x="6826504" y="1374355"/>
            <a:chExt cx="2088521" cy="2085192"/>
          </a:xfrm>
        </p:grpSpPr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5AFD382C-9777-0395-29CC-A017D3C2DA4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2E79B8D-D046-8E1F-5CCD-3DD9036CC0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0BFF8D2-4C9E-75D9-5DD1-9242704475F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49CBC016-BEF6-BAF9-6B76-F0E878F330A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D553E8B-6D8D-F727-F971-85057568305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118F4D0-1CF2-10F1-A9ED-184245CE918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91B29ADD-44F7-4F0C-4D52-2347852B61B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60D911A7-71B2-8C29-8BF7-EFCDA9093D3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42112FDE-8DFC-FF38-618A-3AC5877D913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34848C2-443E-32D3-8464-5C2D07364851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6BB5BAD5-6948-76F4-F2F1-DA4788322BC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5F64ACA7-C8DC-56FA-31AF-67934D73794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729EB4DD-DA0D-A253-2B70-D31EA58CCF9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0330208F-E7A3-7D8B-88FE-B2FE2F81AED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6BDCA0E5-C571-638B-D803-C486171D41E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DD64D443-BEC7-6989-6561-56554C24426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CE18A2CC-77D5-624F-0CD3-A332DD71C7AA}"/>
              </a:ext>
            </a:extLst>
          </p:cNvPr>
          <p:cNvGrpSpPr/>
          <p:nvPr/>
        </p:nvGrpSpPr>
        <p:grpSpPr>
          <a:xfrm rot="5400000">
            <a:off x="3391029" y="8239271"/>
            <a:ext cx="2088521" cy="2085192"/>
            <a:chOff x="6826504" y="1374355"/>
            <a:chExt cx="2088521" cy="2085192"/>
          </a:xfrm>
        </p:grpSpPr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862AB197-6510-1C00-4234-4B7D6C65E023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A17866AB-6B2E-38EF-B2CE-ECA9B8574ED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C01EFC3-660F-DA44-CFBA-0E2706569DE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8518A308-80AD-D5FA-05F7-CD2478BB1C2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B4D667-A06C-F684-99EF-531231373A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93D4959A-183E-ABDA-8F45-051AA5B1620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3B90B9C3-CC35-F703-EBA3-4E11B3DB1EE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1C6CB55-CA88-C29E-12A0-A521D9E4CCA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758BDB50-BEE1-8292-80C2-9D8612FE06B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7571DB-C4FC-9FC6-C85C-95BDF196557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30C3DF8-BE12-DE91-3EC5-3EAE7778903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8F98167-A2A9-4132-AA19-8CF17C58859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FB003E17-247C-25A7-67CD-11E022B0250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D264EF3-A58C-C9A2-9BF7-7DB350C2F7B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11458DB5-7F2D-2330-4D1B-D6D272285FBC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48F00A6-7394-93FF-F555-C4D60BD3EC8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8D5FC825-7EB6-A67F-2376-B323AB4EC6FD}"/>
              </a:ext>
            </a:extLst>
          </p:cNvPr>
          <p:cNvGrpSpPr/>
          <p:nvPr/>
        </p:nvGrpSpPr>
        <p:grpSpPr>
          <a:xfrm rot="5400000">
            <a:off x="1108228" y="10505904"/>
            <a:ext cx="2088521" cy="2085192"/>
            <a:chOff x="6826504" y="1374355"/>
            <a:chExt cx="2088521" cy="2085192"/>
          </a:xfrm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D748BBAB-71D3-C0C0-9BB1-EA596AE0B5E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2009FE15-4344-FD2A-FD6F-9B0BFE110AB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64D343AD-A6A2-5410-112F-D6181B7A15B2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C53882E3-F0B4-A678-CD27-8F58A1E2915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56FDF703-59B8-EF4F-D59A-0EC17E939414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58C2093-C240-4352-1D71-7C6D2DBE8FA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575C2D0-BCA5-FB71-AA04-31A7285A1EE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922E1F9-9357-41E7-C873-C0CBB8DE2B7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BD2DC655-B817-2001-C12D-8552298D6EC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81B1E42C-0817-6E4A-5759-3C31BE98214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0A173BB6-E390-C636-C872-C0ABAB45594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D603E3C-937D-44D1-E129-F850C7048BE4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F7D0CB0A-E43F-D2A9-6C8D-E092F036DA7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AF250F46-F949-0185-9DA2-70D032127CBB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B616AB7-558D-86E9-10C3-D25FE493BD5A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2092ABA4-090B-CAC7-A300-38571E00522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9E18DC8-013C-171F-5E64-6C872D3032EA}"/>
              </a:ext>
            </a:extLst>
          </p:cNvPr>
          <p:cNvGrpSpPr/>
          <p:nvPr/>
        </p:nvGrpSpPr>
        <p:grpSpPr>
          <a:xfrm rot="5400000">
            <a:off x="1109928" y="8239272"/>
            <a:ext cx="2088521" cy="2085192"/>
            <a:chOff x="6826504" y="1374355"/>
            <a:chExt cx="2088521" cy="2085192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08782447-F3B8-6EFD-7F22-9DD4C8B48DA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F12AE531-60E0-D465-59A5-7299C0A778D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77E09B81-BEE8-E07C-B6B8-418BC15AA64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2C97E3AF-6C39-EDDC-2832-A28A7027FB7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94715B1-B519-49BE-893C-FC45BDE34E3F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2D97CF48-4DFB-67FD-325E-A9B6F7CD123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BA853EF-9C5A-9D38-5BF2-734828C257B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542C560-3E7B-A4B0-37D0-E7FE7604FBE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EDB34C4-16E7-1215-2BA0-E2AC6512B03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54F9A2F-4A7F-7565-ED0E-E8DF2461D3D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A137B21B-5DA5-2183-C158-E869F399F4AD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4A9E40A5-B2DE-59F3-D07D-9FD9420745F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C171F4F2-7401-915E-C4CB-C05C8971943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69B67B52-4709-2339-A7D8-CB863AD21A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220AFB45-647D-5F68-55EF-A4A756B24575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68B20EE-0ECC-E176-BD1E-71D964D14B4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4F3FF8EC-A2F9-7F10-3675-E90EC17C08D1}"/>
              </a:ext>
            </a:extLst>
          </p:cNvPr>
          <p:cNvCxnSpPr>
            <a:cxnSpLocks/>
          </p:cNvCxnSpPr>
          <p:nvPr/>
        </p:nvCxnSpPr>
        <p:spPr>
          <a:xfrm>
            <a:off x="724025" y="8030316"/>
            <a:ext cx="121294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0B4E30FD-DB6D-4E16-2946-77C38B4D628A}"/>
              </a:ext>
            </a:extLst>
          </p:cNvPr>
          <p:cNvCxnSpPr/>
          <p:nvPr/>
        </p:nvCxnSpPr>
        <p:spPr>
          <a:xfrm flipV="1">
            <a:off x="7963382" y="1053296"/>
            <a:ext cx="0" cy="119450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C40C3FB6-B192-B7B9-0A64-14952C4933A0}"/>
              </a:ext>
            </a:extLst>
          </p:cNvPr>
          <p:cNvGrpSpPr/>
          <p:nvPr/>
        </p:nvGrpSpPr>
        <p:grpSpPr>
          <a:xfrm>
            <a:off x="3899769" y="1243400"/>
            <a:ext cx="1044260" cy="1043410"/>
            <a:chOff x="1109893" y="1235894"/>
            <a:chExt cx="1044260" cy="10434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18384C-15CF-EDD4-D627-6F185B57E7DD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B421F18A-385B-7809-9EFE-486530672EDD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42F2FA53-EFDA-346C-EBC5-9AFA62794908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D508269E-5B91-62DB-C201-D58A328670D4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72FD2A7-A8D5-4AAC-9D28-55500FEF9069}"/>
              </a:ext>
            </a:extLst>
          </p:cNvPr>
          <p:cNvGrpSpPr/>
          <p:nvPr/>
        </p:nvGrpSpPr>
        <p:grpSpPr>
          <a:xfrm>
            <a:off x="6695427" y="1244286"/>
            <a:ext cx="1044260" cy="1043410"/>
            <a:chOff x="1109893" y="1235894"/>
            <a:chExt cx="1044260" cy="1043410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386FD4B8-3F91-1989-7937-25F1E62DD16B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856392EE-5AB5-1D4B-7D91-0C70D27B383A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8C3A4FCB-2540-8252-F55D-5B000613E3DC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134F09D6-919B-F2E7-4A6D-85B3B5EA89EE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2" name="Group 461">
            <a:extLst>
              <a:ext uri="{FF2B5EF4-FFF2-40B4-BE49-F238E27FC236}">
                <a16:creationId xmlns:a16="http://schemas.microsoft.com/office/drawing/2014/main" id="{5371B699-2964-67DD-FCCE-833960D5B9FB}"/>
              </a:ext>
            </a:extLst>
          </p:cNvPr>
          <p:cNvGrpSpPr/>
          <p:nvPr/>
        </p:nvGrpSpPr>
        <p:grpSpPr>
          <a:xfrm>
            <a:off x="1115834" y="3993318"/>
            <a:ext cx="1044260" cy="1043410"/>
            <a:chOff x="1109893" y="1235894"/>
            <a:chExt cx="1044260" cy="1043410"/>
          </a:xfrm>
        </p:grpSpPr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9CE715E3-C977-D39D-44A2-45996A24C0FE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180A4BD-FB36-2132-4327-42A30B451A52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C65D9627-8400-8056-B438-CAA246F9C0A4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F2A1D369-919E-1E5A-A3F1-4E027EC22C37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D855A70E-AEB3-FDE6-0EDB-E4E6DD75B91F}"/>
              </a:ext>
            </a:extLst>
          </p:cNvPr>
          <p:cNvGrpSpPr/>
          <p:nvPr/>
        </p:nvGrpSpPr>
        <p:grpSpPr>
          <a:xfrm>
            <a:off x="3902487" y="3994676"/>
            <a:ext cx="1044260" cy="1043410"/>
            <a:chOff x="1109893" y="1235894"/>
            <a:chExt cx="1044260" cy="1043410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C2041B7D-5D80-3A8A-DFB0-218242422335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985AC34C-7D1A-A870-5A40-3A8B7EC587AE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52AB33-5294-6357-9484-1BAE3358D379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1D396954-2C7A-8B21-5D86-B34A859D0860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8903EF2D-FC06-D166-D20E-1521D28D6320}"/>
              </a:ext>
            </a:extLst>
          </p:cNvPr>
          <p:cNvGrpSpPr/>
          <p:nvPr/>
        </p:nvGrpSpPr>
        <p:grpSpPr>
          <a:xfrm>
            <a:off x="6695046" y="3987730"/>
            <a:ext cx="1044260" cy="1043410"/>
            <a:chOff x="1109893" y="1235894"/>
            <a:chExt cx="1044260" cy="1043410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CCBE4C0C-724B-58DA-E7B0-E35634CE4386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90EDB41C-7A05-4D33-6D84-E2FA2153915C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EDE4FDF8-A92E-73F5-EE8E-3E58E0CF0169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4D885DC6-665F-75A3-D2B5-DC360E9FDACD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92" name="Group 591">
            <a:extLst>
              <a:ext uri="{FF2B5EF4-FFF2-40B4-BE49-F238E27FC236}">
                <a16:creationId xmlns:a16="http://schemas.microsoft.com/office/drawing/2014/main" id="{4B9350AA-244F-9958-5A45-D6D96DABB0CF}"/>
              </a:ext>
            </a:extLst>
          </p:cNvPr>
          <p:cNvGrpSpPr/>
          <p:nvPr/>
        </p:nvGrpSpPr>
        <p:grpSpPr>
          <a:xfrm>
            <a:off x="1113213" y="6742826"/>
            <a:ext cx="1044260" cy="1043410"/>
            <a:chOff x="1109893" y="1235894"/>
            <a:chExt cx="1044260" cy="1043410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982F945A-09FB-E84F-4263-3BC138897955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FF9A5A62-DECB-AC2B-CED3-35CE30705FCE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9" name="Rectangle 598">
              <a:extLst>
                <a:ext uri="{FF2B5EF4-FFF2-40B4-BE49-F238E27FC236}">
                  <a16:creationId xmlns:a16="http://schemas.microsoft.com/office/drawing/2014/main" id="{4D39911A-8778-9729-8ABF-EC8E170F4CE9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0" name="Rectangle 599">
              <a:extLst>
                <a:ext uri="{FF2B5EF4-FFF2-40B4-BE49-F238E27FC236}">
                  <a16:creationId xmlns:a16="http://schemas.microsoft.com/office/drawing/2014/main" id="{BEF7C670-BD0D-150E-C522-23D4FD403523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B5BD2757-F120-8DDE-E662-3DA881AF6C50}"/>
              </a:ext>
            </a:extLst>
          </p:cNvPr>
          <p:cNvGrpSpPr/>
          <p:nvPr/>
        </p:nvGrpSpPr>
        <p:grpSpPr>
          <a:xfrm>
            <a:off x="3909594" y="6744184"/>
            <a:ext cx="1044260" cy="1043410"/>
            <a:chOff x="1109893" y="1235894"/>
            <a:chExt cx="1044260" cy="1043410"/>
          </a:xfrm>
        </p:grpSpPr>
        <p:sp>
          <p:nvSpPr>
            <p:cNvPr id="606" name="Rectangle 605">
              <a:extLst>
                <a:ext uri="{FF2B5EF4-FFF2-40B4-BE49-F238E27FC236}">
                  <a16:creationId xmlns:a16="http://schemas.microsoft.com/office/drawing/2014/main" id="{F4354BF0-7741-B8CD-A9D1-7B7D32E6DDA9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D02E4228-C7FD-4101-830B-9E67B5A26B2C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2" name="Rectangle 611">
              <a:extLst>
                <a:ext uri="{FF2B5EF4-FFF2-40B4-BE49-F238E27FC236}">
                  <a16:creationId xmlns:a16="http://schemas.microsoft.com/office/drawing/2014/main" id="{B5A760CC-F6C7-89F8-B6C5-8929DA80F286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3" name="Rectangle 612">
              <a:extLst>
                <a:ext uri="{FF2B5EF4-FFF2-40B4-BE49-F238E27FC236}">
                  <a16:creationId xmlns:a16="http://schemas.microsoft.com/office/drawing/2014/main" id="{809BBA7C-B262-BFB1-0EA2-1001E9588367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647D3A7E-82AD-8F4C-F6FE-1FE5D7CC1383}"/>
              </a:ext>
            </a:extLst>
          </p:cNvPr>
          <p:cNvGrpSpPr/>
          <p:nvPr/>
        </p:nvGrpSpPr>
        <p:grpSpPr>
          <a:xfrm>
            <a:off x="6698355" y="6736832"/>
            <a:ext cx="1044260" cy="1043410"/>
            <a:chOff x="1109893" y="1235894"/>
            <a:chExt cx="1044260" cy="1043410"/>
          </a:xfrm>
        </p:grpSpPr>
        <p:sp>
          <p:nvSpPr>
            <p:cNvPr id="616" name="Rectangle 615">
              <a:extLst>
                <a:ext uri="{FF2B5EF4-FFF2-40B4-BE49-F238E27FC236}">
                  <a16:creationId xmlns:a16="http://schemas.microsoft.com/office/drawing/2014/main" id="{683F0807-9980-CD0D-2681-9577B37B834B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0" name="Rectangle 619">
              <a:extLst>
                <a:ext uri="{FF2B5EF4-FFF2-40B4-BE49-F238E27FC236}">
                  <a16:creationId xmlns:a16="http://schemas.microsoft.com/office/drawing/2014/main" id="{42FD60B4-A3F9-2915-DDC4-DA37A0487A31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1" name="Rectangle 620">
              <a:extLst>
                <a:ext uri="{FF2B5EF4-FFF2-40B4-BE49-F238E27FC236}">
                  <a16:creationId xmlns:a16="http://schemas.microsoft.com/office/drawing/2014/main" id="{7C4C9367-00D9-92E9-D2DD-1D3497C1F1BA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E9420BAF-5657-086F-2829-CD7B673E3B29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481AA96F-79A4-9795-AC60-CC9E200576B1}"/>
              </a:ext>
            </a:extLst>
          </p:cNvPr>
          <p:cNvGrpSpPr/>
          <p:nvPr/>
        </p:nvGrpSpPr>
        <p:grpSpPr>
          <a:xfrm>
            <a:off x="8203352" y="1244750"/>
            <a:ext cx="1044260" cy="1043410"/>
            <a:chOff x="1109893" y="1235894"/>
            <a:chExt cx="1044260" cy="1043410"/>
          </a:xfrm>
        </p:grpSpPr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C2E1740D-EED4-4618-EADA-7356C9901B2D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25419E9A-DF2A-E5B5-3222-36BED0412D92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F25C38A5-1178-BB6F-0125-341AE85D7E9F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8" name="Rectangle 627">
              <a:extLst>
                <a:ext uri="{FF2B5EF4-FFF2-40B4-BE49-F238E27FC236}">
                  <a16:creationId xmlns:a16="http://schemas.microsoft.com/office/drawing/2014/main" id="{AF6F8CB9-4F25-CAFF-0A52-10681627FBA3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0" name="Group 629">
            <a:extLst>
              <a:ext uri="{FF2B5EF4-FFF2-40B4-BE49-F238E27FC236}">
                <a16:creationId xmlns:a16="http://schemas.microsoft.com/office/drawing/2014/main" id="{4E1374F9-214F-4F6A-7983-6F5A89CDC642}"/>
              </a:ext>
            </a:extLst>
          </p:cNvPr>
          <p:cNvGrpSpPr/>
          <p:nvPr/>
        </p:nvGrpSpPr>
        <p:grpSpPr>
          <a:xfrm>
            <a:off x="8202971" y="3988194"/>
            <a:ext cx="1044260" cy="1043410"/>
            <a:chOff x="1109893" y="1235894"/>
            <a:chExt cx="1044260" cy="1043410"/>
          </a:xfrm>
        </p:grpSpPr>
        <p:sp>
          <p:nvSpPr>
            <p:cNvPr id="631" name="Rectangle 630">
              <a:extLst>
                <a:ext uri="{FF2B5EF4-FFF2-40B4-BE49-F238E27FC236}">
                  <a16:creationId xmlns:a16="http://schemas.microsoft.com/office/drawing/2014/main" id="{78C34CF9-ED0E-6C65-28DA-89C4C78362BB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2" name="Rectangle 631">
              <a:extLst>
                <a:ext uri="{FF2B5EF4-FFF2-40B4-BE49-F238E27FC236}">
                  <a16:creationId xmlns:a16="http://schemas.microsoft.com/office/drawing/2014/main" id="{67BBEB06-6BC7-EF81-327B-D852B92B7930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3" name="Rectangle 632">
              <a:extLst>
                <a:ext uri="{FF2B5EF4-FFF2-40B4-BE49-F238E27FC236}">
                  <a16:creationId xmlns:a16="http://schemas.microsoft.com/office/drawing/2014/main" id="{1FE59322-5B76-2C5E-50B2-1B243740FED8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4" name="Rectangle 633">
              <a:extLst>
                <a:ext uri="{FF2B5EF4-FFF2-40B4-BE49-F238E27FC236}">
                  <a16:creationId xmlns:a16="http://schemas.microsoft.com/office/drawing/2014/main" id="{1044E15D-F4A7-9652-F86B-C426D0A36939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88B8EAC6-2942-0D8B-E4D4-CE50F1C02567}"/>
              </a:ext>
            </a:extLst>
          </p:cNvPr>
          <p:cNvGrpSpPr/>
          <p:nvPr/>
        </p:nvGrpSpPr>
        <p:grpSpPr>
          <a:xfrm>
            <a:off x="8206280" y="6737296"/>
            <a:ext cx="1044260" cy="1043410"/>
            <a:chOff x="1109893" y="1235894"/>
            <a:chExt cx="1044260" cy="1043410"/>
          </a:xfrm>
        </p:grpSpPr>
        <p:sp>
          <p:nvSpPr>
            <p:cNvPr id="636" name="Rectangle 635">
              <a:extLst>
                <a:ext uri="{FF2B5EF4-FFF2-40B4-BE49-F238E27FC236}">
                  <a16:creationId xmlns:a16="http://schemas.microsoft.com/office/drawing/2014/main" id="{1DB2AFF4-B9CA-89D7-9803-D69D600DD4E7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7" name="Rectangle 636">
              <a:extLst>
                <a:ext uri="{FF2B5EF4-FFF2-40B4-BE49-F238E27FC236}">
                  <a16:creationId xmlns:a16="http://schemas.microsoft.com/office/drawing/2014/main" id="{26AB86D4-B28A-5683-431D-55E0DCF001D3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8" name="Rectangle 637">
              <a:extLst>
                <a:ext uri="{FF2B5EF4-FFF2-40B4-BE49-F238E27FC236}">
                  <a16:creationId xmlns:a16="http://schemas.microsoft.com/office/drawing/2014/main" id="{3159A2B4-75A4-3714-B1C7-23651197BFAA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9" name="Rectangle 638">
              <a:extLst>
                <a:ext uri="{FF2B5EF4-FFF2-40B4-BE49-F238E27FC236}">
                  <a16:creationId xmlns:a16="http://schemas.microsoft.com/office/drawing/2014/main" id="{83136940-26B0-CFFB-21FF-FF4E936E45EF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B8013DDE-3CF1-5E84-F6D8-A29E8C2ABC7D}"/>
              </a:ext>
            </a:extLst>
          </p:cNvPr>
          <p:cNvGrpSpPr/>
          <p:nvPr/>
        </p:nvGrpSpPr>
        <p:grpSpPr>
          <a:xfrm>
            <a:off x="11510243" y="1243011"/>
            <a:ext cx="1044260" cy="1043410"/>
            <a:chOff x="1109893" y="1235894"/>
            <a:chExt cx="1044260" cy="1043410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96FDA662-773A-8E4B-37D8-66A6E4DBCFED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4D155C64-0FD0-48C3-BB6B-C7C0B5F141CA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1A089B68-2C84-FCEB-2DB0-329FCC7248AF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07E2D6EF-7FED-3A90-EEA3-7AD9261D4020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E6AB3DC-6226-2148-9C4A-526B99B95118}"/>
              </a:ext>
            </a:extLst>
          </p:cNvPr>
          <p:cNvGrpSpPr/>
          <p:nvPr/>
        </p:nvGrpSpPr>
        <p:grpSpPr>
          <a:xfrm>
            <a:off x="11509862" y="3986455"/>
            <a:ext cx="1044260" cy="1043410"/>
            <a:chOff x="1109893" y="1235894"/>
            <a:chExt cx="1044260" cy="1043410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9B6C4335-0895-F866-3FF1-4DB37DC9A915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D6A2CCD7-C314-E0C3-9A79-2FADDCD3C147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1EA3F1B1-0D46-B6BC-FE83-117CA0D98AEF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66689A75-97F4-4D1E-9879-327E5191F5EC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A6547A6E-0E3B-5C32-E6E4-9B3B60F26DF1}"/>
              </a:ext>
            </a:extLst>
          </p:cNvPr>
          <p:cNvGrpSpPr/>
          <p:nvPr/>
        </p:nvGrpSpPr>
        <p:grpSpPr>
          <a:xfrm>
            <a:off x="11513171" y="6735557"/>
            <a:ext cx="1044260" cy="1043410"/>
            <a:chOff x="1109893" y="1235894"/>
            <a:chExt cx="1044260" cy="1043410"/>
          </a:xfrm>
        </p:grpSpPr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DBFBFB11-8978-C279-D8AB-462162DF9A72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BC07B0F6-24FC-F95C-B425-4BDF40E4ED5D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BF6C2076-FA18-CEB9-E0A9-41890AFCF1FD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150CC183-ECE8-B0F0-583D-8A78CFD75B1E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5" name="Rectangle 444">
            <a:extLst>
              <a:ext uri="{FF2B5EF4-FFF2-40B4-BE49-F238E27FC236}">
                <a16:creationId xmlns:a16="http://schemas.microsoft.com/office/drawing/2014/main" id="{1B8A425F-0CA7-8C53-4252-56AF8F04FFB0}"/>
              </a:ext>
            </a:extLst>
          </p:cNvPr>
          <p:cNvSpPr/>
          <p:nvPr/>
        </p:nvSpPr>
        <p:spPr>
          <a:xfrm>
            <a:off x="1112552" y="8245018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6" name="Rectangle 445">
            <a:extLst>
              <a:ext uri="{FF2B5EF4-FFF2-40B4-BE49-F238E27FC236}">
                <a16:creationId xmlns:a16="http://schemas.microsoft.com/office/drawing/2014/main" id="{6B7E9BBC-FCE5-04BD-6FCA-06B2B02C21EA}"/>
              </a:ext>
            </a:extLst>
          </p:cNvPr>
          <p:cNvSpPr/>
          <p:nvPr/>
        </p:nvSpPr>
        <p:spPr>
          <a:xfrm>
            <a:off x="1634682" y="825436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7" name="Rectangle 446">
            <a:extLst>
              <a:ext uri="{FF2B5EF4-FFF2-40B4-BE49-F238E27FC236}">
                <a16:creationId xmlns:a16="http://schemas.microsoft.com/office/drawing/2014/main" id="{A13AE0DA-10B0-409A-413A-D57792A3E4C3}"/>
              </a:ext>
            </a:extLst>
          </p:cNvPr>
          <p:cNvSpPr/>
          <p:nvPr/>
        </p:nvSpPr>
        <p:spPr>
          <a:xfrm>
            <a:off x="1112552" y="876548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0" name="Rectangle 639">
            <a:extLst>
              <a:ext uri="{FF2B5EF4-FFF2-40B4-BE49-F238E27FC236}">
                <a16:creationId xmlns:a16="http://schemas.microsoft.com/office/drawing/2014/main" id="{53953B93-6333-B024-5D7C-B008535CFA9B}"/>
              </a:ext>
            </a:extLst>
          </p:cNvPr>
          <p:cNvSpPr/>
          <p:nvPr/>
        </p:nvSpPr>
        <p:spPr>
          <a:xfrm>
            <a:off x="1634682" y="8764670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F4997395-AC6A-AB2B-490A-98F7BD14E1F1}"/>
              </a:ext>
            </a:extLst>
          </p:cNvPr>
          <p:cNvGrpSpPr/>
          <p:nvPr/>
        </p:nvGrpSpPr>
        <p:grpSpPr>
          <a:xfrm>
            <a:off x="3919093" y="8245562"/>
            <a:ext cx="1044260" cy="1043410"/>
            <a:chOff x="1109893" y="1235894"/>
            <a:chExt cx="1044260" cy="1043410"/>
          </a:xfrm>
        </p:grpSpPr>
        <p:sp>
          <p:nvSpPr>
            <p:cNvPr id="642" name="Rectangle 641">
              <a:extLst>
                <a:ext uri="{FF2B5EF4-FFF2-40B4-BE49-F238E27FC236}">
                  <a16:creationId xmlns:a16="http://schemas.microsoft.com/office/drawing/2014/main" id="{5EBB8187-77A3-344A-3003-601197345859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3" name="Rectangle 642">
              <a:extLst>
                <a:ext uri="{FF2B5EF4-FFF2-40B4-BE49-F238E27FC236}">
                  <a16:creationId xmlns:a16="http://schemas.microsoft.com/office/drawing/2014/main" id="{35C33DF1-C4F6-3316-8FEE-2698CE13C049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E25E8031-C515-AEEF-27C7-3FE0688EAAD1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5" name="Rectangle 644">
              <a:extLst>
                <a:ext uri="{FF2B5EF4-FFF2-40B4-BE49-F238E27FC236}">
                  <a16:creationId xmlns:a16="http://schemas.microsoft.com/office/drawing/2014/main" id="{C3878FDA-15EA-3B6F-7D5C-91AC9FC15292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6" name="Group 645">
            <a:extLst>
              <a:ext uri="{FF2B5EF4-FFF2-40B4-BE49-F238E27FC236}">
                <a16:creationId xmlns:a16="http://schemas.microsoft.com/office/drawing/2014/main" id="{C2A73AF5-BF60-A789-80FE-B3EBFF59E72B}"/>
              </a:ext>
            </a:extLst>
          </p:cNvPr>
          <p:cNvGrpSpPr/>
          <p:nvPr/>
        </p:nvGrpSpPr>
        <p:grpSpPr>
          <a:xfrm>
            <a:off x="6690074" y="8238210"/>
            <a:ext cx="1044260" cy="1043410"/>
            <a:chOff x="1109893" y="1235894"/>
            <a:chExt cx="1044260" cy="1043410"/>
          </a:xfrm>
        </p:grpSpPr>
        <p:sp>
          <p:nvSpPr>
            <p:cNvPr id="647" name="Rectangle 646">
              <a:extLst>
                <a:ext uri="{FF2B5EF4-FFF2-40B4-BE49-F238E27FC236}">
                  <a16:creationId xmlns:a16="http://schemas.microsoft.com/office/drawing/2014/main" id="{EA6FD5BD-845A-10F5-CDD1-5289589F336D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8" name="Rectangle 647">
              <a:extLst>
                <a:ext uri="{FF2B5EF4-FFF2-40B4-BE49-F238E27FC236}">
                  <a16:creationId xmlns:a16="http://schemas.microsoft.com/office/drawing/2014/main" id="{45D1F7B7-B3D7-5787-4151-752C061CE084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F59B1B6A-4903-3A41-59FE-9DF40A920AF4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0" name="Rectangle 649">
              <a:extLst>
                <a:ext uri="{FF2B5EF4-FFF2-40B4-BE49-F238E27FC236}">
                  <a16:creationId xmlns:a16="http://schemas.microsoft.com/office/drawing/2014/main" id="{2A6C5808-9B9B-F43E-EB90-5E862A82EC18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6" name="Group 665">
            <a:extLst>
              <a:ext uri="{FF2B5EF4-FFF2-40B4-BE49-F238E27FC236}">
                <a16:creationId xmlns:a16="http://schemas.microsoft.com/office/drawing/2014/main" id="{A428E9F9-0EC9-E4A5-16A7-F97261290A19}"/>
              </a:ext>
            </a:extLst>
          </p:cNvPr>
          <p:cNvGrpSpPr/>
          <p:nvPr/>
        </p:nvGrpSpPr>
        <p:grpSpPr>
          <a:xfrm>
            <a:off x="1103347" y="11541395"/>
            <a:ext cx="1044260" cy="1043410"/>
            <a:chOff x="1109893" y="1235894"/>
            <a:chExt cx="1044260" cy="1043410"/>
          </a:xfrm>
        </p:grpSpPr>
        <p:sp>
          <p:nvSpPr>
            <p:cNvPr id="667" name="Rectangle 666">
              <a:extLst>
                <a:ext uri="{FF2B5EF4-FFF2-40B4-BE49-F238E27FC236}">
                  <a16:creationId xmlns:a16="http://schemas.microsoft.com/office/drawing/2014/main" id="{61CBA91C-2FBD-9B4A-A5B9-AFB4E71A8397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8" name="Rectangle 667">
              <a:extLst>
                <a:ext uri="{FF2B5EF4-FFF2-40B4-BE49-F238E27FC236}">
                  <a16:creationId xmlns:a16="http://schemas.microsoft.com/office/drawing/2014/main" id="{FB8C88B7-2EA4-F99F-1018-AF89BDD2C7AB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9" name="Rectangle 668">
              <a:extLst>
                <a:ext uri="{FF2B5EF4-FFF2-40B4-BE49-F238E27FC236}">
                  <a16:creationId xmlns:a16="http://schemas.microsoft.com/office/drawing/2014/main" id="{DF281FCC-080F-E41F-F629-B5A07E421F96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0" name="Rectangle 669">
              <a:extLst>
                <a:ext uri="{FF2B5EF4-FFF2-40B4-BE49-F238E27FC236}">
                  <a16:creationId xmlns:a16="http://schemas.microsoft.com/office/drawing/2014/main" id="{54DCB95D-ED93-FEA6-B62C-B46C906FF75A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7C938D29-0CEB-BA9F-E94F-0CB95E89E9C5}"/>
              </a:ext>
            </a:extLst>
          </p:cNvPr>
          <p:cNvGrpSpPr/>
          <p:nvPr/>
        </p:nvGrpSpPr>
        <p:grpSpPr>
          <a:xfrm>
            <a:off x="3899728" y="11542753"/>
            <a:ext cx="1044260" cy="1043410"/>
            <a:chOff x="1109893" y="1235894"/>
            <a:chExt cx="1044260" cy="1043410"/>
          </a:xfrm>
        </p:grpSpPr>
        <p:sp>
          <p:nvSpPr>
            <p:cNvPr id="672" name="Rectangle 671">
              <a:extLst>
                <a:ext uri="{FF2B5EF4-FFF2-40B4-BE49-F238E27FC236}">
                  <a16:creationId xmlns:a16="http://schemas.microsoft.com/office/drawing/2014/main" id="{273108A2-565B-5ED3-2B3A-55F3E0D565F6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3" name="Rectangle 672">
              <a:extLst>
                <a:ext uri="{FF2B5EF4-FFF2-40B4-BE49-F238E27FC236}">
                  <a16:creationId xmlns:a16="http://schemas.microsoft.com/office/drawing/2014/main" id="{CFF9811B-AFBF-A321-C0FF-8A4AE2A31CC7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4" name="Rectangle 673">
              <a:extLst>
                <a:ext uri="{FF2B5EF4-FFF2-40B4-BE49-F238E27FC236}">
                  <a16:creationId xmlns:a16="http://schemas.microsoft.com/office/drawing/2014/main" id="{ADA99358-3B41-3CDF-B6FE-0ED598342F73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5" name="Rectangle 674">
              <a:extLst>
                <a:ext uri="{FF2B5EF4-FFF2-40B4-BE49-F238E27FC236}">
                  <a16:creationId xmlns:a16="http://schemas.microsoft.com/office/drawing/2014/main" id="{2D584446-9C04-B4FC-1571-227C81CCC28B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020EBEFE-75A1-244F-F06A-ACF370E87C51}"/>
              </a:ext>
            </a:extLst>
          </p:cNvPr>
          <p:cNvGrpSpPr/>
          <p:nvPr/>
        </p:nvGrpSpPr>
        <p:grpSpPr>
          <a:xfrm>
            <a:off x="6680869" y="11545561"/>
            <a:ext cx="1044260" cy="1043410"/>
            <a:chOff x="1109893" y="1235894"/>
            <a:chExt cx="1044260" cy="1043410"/>
          </a:xfrm>
        </p:grpSpPr>
        <p:sp>
          <p:nvSpPr>
            <p:cNvPr id="677" name="Rectangle 676">
              <a:extLst>
                <a:ext uri="{FF2B5EF4-FFF2-40B4-BE49-F238E27FC236}">
                  <a16:creationId xmlns:a16="http://schemas.microsoft.com/office/drawing/2014/main" id="{DBD674FF-774C-00B2-8CFB-E1931F6BF36E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8" name="Rectangle 677">
              <a:extLst>
                <a:ext uri="{FF2B5EF4-FFF2-40B4-BE49-F238E27FC236}">
                  <a16:creationId xmlns:a16="http://schemas.microsoft.com/office/drawing/2014/main" id="{FEE6B6ED-15B8-EAAD-E86A-D91DFDEBD586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9" name="Rectangle 678">
              <a:extLst>
                <a:ext uri="{FF2B5EF4-FFF2-40B4-BE49-F238E27FC236}">
                  <a16:creationId xmlns:a16="http://schemas.microsoft.com/office/drawing/2014/main" id="{28C7A8B6-F844-26D1-A928-33EB1E504BAD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0" name="Rectangle 679">
              <a:extLst>
                <a:ext uri="{FF2B5EF4-FFF2-40B4-BE49-F238E27FC236}">
                  <a16:creationId xmlns:a16="http://schemas.microsoft.com/office/drawing/2014/main" id="{D9E73AD0-1C1B-5182-F1C6-BF3E43F76DE3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73BAD0B7-E8FB-54F7-1442-71463CD36187}"/>
              </a:ext>
            </a:extLst>
          </p:cNvPr>
          <p:cNvGrpSpPr/>
          <p:nvPr/>
        </p:nvGrpSpPr>
        <p:grpSpPr>
          <a:xfrm>
            <a:off x="8215940" y="8289892"/>
            <a:ext cx="1044260" cy="1043410"/>
            <a:chOff x="1109893" y="1235894"/>
            <a:chExt cx="1044260" cy="1043410"/>
          </a:xfrm>
        </p:grpSpPr>
        <p:sp>
          <p:nvSpPr>
            <p:cNvPr id="682" name="Rectangle 681">
              <a:extLst>
                <a:ext uri="{FF2B5EF4-FFF2-40B4-BE49-F238E27FC236}">
                  <a16:creationId xmlns:a16="http://schemas.microsoft.com/office/drawing/2014/main" id="{472B1141-591C-0A4F-120C-85E6E70D45CA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3" name="Rectangle 682">
              <a:extLst>
                <a:ext uri="{FF2B5EF4-FFF2-40B4-BE49-F238E27FC236}">
                  <a16:creationId xmlns:a16="http://schemas.microsoft.com/office/drawing/2014/main" id="{932C7474-C0AA-7337-4727-187572CC2E1A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4" name="Rectangle 683">
              <a:extLst>
                <a:ext uri="{FF2B5EF4-FFF2-40B4-BE49-F238E27FC236}">
                  <a16:creationId xmlns:a16="http://schemas.microsoft.com/office/drawing/2014/main" id="{472FE4EA-56A7-7880-F78D-1F0E611DCCDF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5" name="Rectangle 684">
              <a:extLst>
                <a:ext uri="{FF2B5EF4-FFF2-40B4-BE49-F238E27FC236}">
                  <a16:creationId xmlns:a16="http://schemas.microsoft.com/office/drawing/2014/main" id="{656FFAE7-E48E-EEB6-CC8F-4DC5E0DB6D4A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F14D03C5-181E-D76B-4A09-0049D556C8B1}"/>
              </a:ext>
            </a:extLst>
          </p:cNvPr>
          <p:cNvGrpSpPr/>
          <p:nvPr/>
        </p:nvGrpSpPr>
        <p:grpSpPr>
          <a:xfrm>
            <a:off x="8214832" y="11560476"/>
            <a:ext cx="1044260" cy="1043410"/>
            <a:chOff x="1109893" y="1235894"/>
            <a:chExt cx="1044260" cy="1043410"/>
          </a:xfrm>
        </p:grpSpPr>
        <p:sp>
          <p:nvSpPr>
            <p:cNvPr id="687" name="Rectangle 686">
              <a:extLst>
                <a:ext uri="{FF2B5EF4-FFF2-40B4-BE49-F238E27FC236}">
                  <a16:creationId xmlns:a16="http://schemas.microsoft.com/office/drawing/2014/main" id="{26C20161-1C28-E392-FBC5-CCD2B24301E1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8" name="Rectangle 687">
              <a:extLst>
                <a:ext uri="{FF2B5EF4-FFF2-40B4-BE49-F238E27FC236}">
                  <a16:creationId xmlns:a16="http://schemas.microsoft.com/office/drawing/2014/main" id="{86721158-D5F5-1003-5025-1A6DDDFD2BAF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9" name="Rectangle 688">
              <a:extLst>
                <a:ext uri="{FF2B5EF4-FFF2-40B4-BE49-F238E27FC236}">
                  <a16:creationId xmlns:a16="http://schemas.microsoft.com/office/drawing/2014/main" id="{585DFC9B-9E8E-55AB-D47B-D6BEC92CE4D2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0" name="Rectangle 689">
              <a:extLst>
                <a:ext uri="{FF2B5EF4-FFF2-40B4-BE49-F238E27FC236}">
                  <a16:creationId xmlns:a16="http://schemas.microsoft.com/office/drawing/2014/main" id="{8F14AC60-CD09-0EF0-3A7A-4B0A41CDD764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91" name="Group 690">
            <a:extLst>
              <a:ext uri="{FF2B5EF4-FFF2-40B4-BE49-F238E27FC236}">
                <a16:creationId xmlns:a16="http://schemas.microsoft.com/office/drawing/2014/main" id="{9E9502B4-AF5A-AD73-2A20-E432A0D24C70}"/>
              </a:ext>
            </a:extLst>
          </p:cNvPr>
          <p:cNvGrpSpPr/>
          <p:nvPr/>
        </p:nvGrpSpPr>
        <p:grpSpPr>
          <a:xfrm>
            <a:off x="11525873" y="11561715"/>
            <a:ext cx="1044260" cy="1043410"/>
            <a:chOff x="1109893" y="1235894"/>
            <a:chExt cx="1044260" cy="1043410"/>
          </a:xfrm>
        </p:grpSpPr>
        <p:sp>
          <p:nvSpPr>
            <p:cNvPr id="692" name="Rectangle 691">
              <a:extLst>
                <a:ext uri="{FF2B5EF4-FFF2-40B4-BE49-F238E27FC236}">
                  <a16:creationId xmlns:a16="http://schemas.microsoft.com/office/drawing/2014/main" id="{6D49E15E-0251-1DCE-704B-E875315250CE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3" name="Rectangle 692">
              <a:extLst>
                <a:ext uri="{FF2B5EF4-FFF2-40B4-BE49-F238E27FC236}">
                  <a16:creationId xmlns:a16="http://schemas.microsoft.com/office/drawing/2014/main" id="{81F42075-FF96-FA17-7D9B-FFB513B50E8D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4" name="Rectangle 693">
              <a:extLst>
                <a:ext uri="{FF2B5EF4-FFF2-40B4-BE49-F238E27FC236}">
                  <a16:creationId xmlns:a16="http://schemas.microsoft.com/office/drawing/2014/main" id="{4A67A248-7BA5-FFC6-9285-859E401973AF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5" name="Rectangle 694">
              <a:extLst>
                <a:ext uri="{FF2B5EF4-FFF2-40B4-BE49-F238E27FC236}">
                  <a16:creationId xmlns:a16="http://schemas.microsoft.com/office/drawing/2014/main" id="{20C08C3F-B23D-64A6-1169-0357A0AF1739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3F91F624-EAAD-9BA8-3A63-5B63CF9A4891}"/>
              </a:ext>
            </a:extLst>
          </p:cNvPr>
          <p:cNvGrpSpPr/>
          <p:nvPr/>
        </p:nvGrpSpPr>
        <p:grpSpPr>
          <a:xfrm>
            <a:off x="11525873" y="8288589"/>
            <a:ext cx="1044260" cy="1043410"/>
            <a:chOff x="1109893" y="1235894"/>
            <a:chExt cx="1044260" cy="1043410"/>
          </a:xfrm>
        </p:grpSpPr>
        <p:sp>
          <p:nvSpPr>
            <p:cNvPr id="697" name="Rectangle 696">
              <a:extLst>
                <a:ext uri="{FF2B5EF4-FFF2-40B4-BE49-F238E27FC236}">
                  <a16:creationId xmlns:a16="http://schemas.microsoft.com/office/drawing/2014/main" id="{61579933-539B-C816-4709-3783FDCE61AB}"/>
                </a:ext>
              </a:extLst>
            </p:cNvPr>
            <p:cNvSpPr/>
            <p:nvPr/>
          </p:nvSpPr>
          <p:spPr>
            <a:xfrm>
              <a:off x="1109893" y="1236708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1432D3A2-8A9E-ECE9-2EDA-CE5A6808D77A}"/>
                </a:ext>
              </a:extLst>
            </p:cNvPr>
            <p:cNvSpPr/>
            <p:nvPr/>
          </p:nvSpPr>
          <p:spPr>
            <a:xfrm>
              <a:off x="1632023" y="123589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9" name="Rectangle 698">
              <a:extLst>
                <a:ext uri="{FF2B5EF4-FFF2-40B4-BE49-F238E27FC236}">
                  <a16:creationId xmlns:a16="http://schemas.microsoft.com/office/drawing/2014/main" id="{D74B08DF-AD4B-E631-0A60-1F21D14F5662}"/>
                </a:ext>
              </a:extLst>
            </p:cNvPr>
            <p:cNvSpPr/>
            <p:nvPr/>
          </p:nvSpPr>
          <p:spPr>
            <a:xfrm>
              <a:off x="1109893" y="1757174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0" name="Rectangle 699">
              <a:extLst>
                <a:ext uri="{FF2B5EF4-FFF2-40B4-BE49-F238E27FC236}">
                  <a16:creationId xmlns:a16="http://schemas.microsoft.com/office/drawing/2014/main" id="{3ABD92D9-325A-6279-73DD-392929A5481E}"/>
                </a:ext>
              </a:extLst>
            </p:cNvPr>
            <p:cNvSpPr/>
            <p:nvPr/>
          </p:nvSpPr>
          <p:spPr>
            <a:xfrm>
              <a:off x="1632023" y="1756360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706" name="Straight Arrow Connector 705">
            <a:extLst>
              <a:ext uri="{FF2B5EF4-FFF2-40B4-BE49-F238E27FC236}">
                <a16:creationId xmlns:a16="http://schemas.microsoft.com/office/drawing/2014/main" id="{7FB883D7-30E1-99E4-CC9D-EFF1DE76B6A1}"/>
              </a:ext>
            </a:extLst>
          </p:cNvPr>
          <p:cNvCxnSpPr>
            <a:cxnSpLocks/>
          </p:cNvCxnSpPr>
          <p:nvPr/>
        </p:nvCxnSpPr>
        <p:spPr>
          <a:xfrm flipV="1">
            <a:off x="2147607" y="1746200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9" name="Straight Arrow Connector 708">
            <a:extLst>
              <a:ext uri="{FF2B5EF4-FFF2-40B4-BE49-F238E27FC236}">
                <a16:creationId xmlns:a16="http://schemas.microsoft.com/office/drawing/2014/main" id="{74300ACE-EBC9-33BC-20CC-0DC75A0D8354}"/>
              </a:ext>
            </a:extLst>
          </p:cNvPr>
          <p:cNvCxnSpPr>
            <a:cxnSpLocks/>
          </p:cNvCxnSpPr>
          <p:nvPr/>
        </p:nvCxnSpPr>
        <p:spPr>
          <a:xfrm flipV="1">
            <a:off x="4943132" y="1746200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1" name="Straight Arrow Connector 710">
            <a:extLst>
              <a:ext uri="{FF2B5EF4-FFF2-40B4-BE49-F238E27FC236}">
                <a16:creationId xmlns:a16="http://schemas.microsoft.com/office/drawing/2014/main" id="{4A59D658-B27C-60DF-6625-C72BDDDDB22B}"/>
              </a:ext>
            </a:extLst>
          </p:cNvPr>
          <p:cNvCxnSpPr>
            <a:cxnSpLocks/>
          </p:cNvCxnSpPr>
          <p:nvPr/>
        </p:nvCxnSpPr>
        <p:spPr>
          <a:xfrm flipV="1">
            <a:off x="2147607" y="450017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2" name="Straight Arrow Connector 711">
            <a:extLst>
              <a:ext uri="{FF2B5EF4-FFF2-40B4-BE49-F238E27FC236}">
                <a16:creationId xmlns:a16="http://schemas.microsoft.com/office/drawing/2014/main" id="{16DCA9A0-97D4-713D-1DDF-326D9B0D99BA}"/>
              </a:ext>
            </a:extLst>
          </p:cNvPr>
          <p:cNvCxnSpPr>
            <a:cxnSpLocks/>
          </p:cNvCxnSpPr>
          <p:nvPr/>
        </p:nvCxnSpPr>
        <p:spPr>
          <a:xfrm flipV="1">
            <a:off x="4931585" y="450017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3" name="Straight Arrow Connector 712">
            <a:extLst>
              <a:ext uri="{FF2B5EF4-FFF2-40B4-BE49-F238E27FC236}">
                <a16:creationId xmlns:a16="http://schemas.microsoft.com/office/drawing/2014/main" id="{EB6D7666-2949-94F2-2EA3-C74C4E545436}"/>
              </a:ext>
            </a:extLst>
          </p:cNvPr>
          <p:cNvCxnSpPr>
            <a:cxnSpLocks/>
          </p:cNvCxnSpPr>
          <p:nvPr/>
        </p:nvCxnSpPr>
        <p:spPr>
          <a:xfrm flipV="1">
            <a:off x="2148314" y="725874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4" name="Straight Arrow Connector 713">
            <a:extLst>
              <a:ext uri="{FF2B5EF4-FFF2-40B4-BE49-F238E27FC236}">
                <a16:creationId xmlns:a16="http://schemas.microsoft.com/office/drawing/2014/main" id="{4FFBF661-7757-54AD-5955-C4E2238689AE}"/>
              </a:ext>
            </a:extLst>
          </p:cNvPr>
          <p:cNvCxnSpPr>
            <a:cxnSpLocks/>
          </p:cNvCxnSpPr>
          <p:nvPr/>
        </p:nvCxnSpPr>
        <p:spPr>
          <a:xfrm flipV="1">
            <a:off x="4931585" y="7252452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" name="Straight Arrow Connector 717">
            <a:extLst>
              <a:ext uri="{FF2B5EF4-FFF2-40B4-BE49-F238E27FC236}">
                <a16:creationId xmlns:a16="http://schemas.microsoft.com/office/drawing/2014/main" id="{78489AD8-2529-95FC-AC02-5F585DA0D6E8}"/>
              </a:ext>
            </a:extLst>
          </p:cNvPr>
          <p:cNvCxnSpPr>
            <a:cxnSpLocks/>
          </p:cNvCxnSpPr>
          <p:nvPr/>
        </p:nvCxnSpPr>
        <p:spPr>
          <a:xfrm flipH="1">
            <a:off x="6291868" y="2298351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" name="Straight Arrow Connector 719">
            <a:extLst>
              <a:ext uri="{FF2B5EF4-FFF2-40B4-BE49-F238E27FC236}">
                <a16:creationId xmlns:a16="http://schemas.microsoft.com/office/drawing/2014/main" id="{AA36C226-96B4-7D15-B10D-5171D24229F9}"/>
              </a:ext>
            </a:extLst>
          </p:cNvPr>
          <p:cNvCxnSpPr>
            <a:cxnSpLocks/>
          </p:cNvCxnSpPr>
          <p:nvPr/>
        </p:nvCxnSpPr>
        <p:spPr>
          <a:xfrm flipV="1">
            <a:off x="9260256" y="4500176"/>
            <a:ext cx="889584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5" name="Straight Arrow Connector 724">
            <a:extLst>
              <a:ext uri="{FF2B5EF4-FFF2-40B4-BE49-F238E27FC236}">
                <a16:creationId xmlns:a16="http://schemas.microsoft.com/office/drawing/2014/main" id="{CF47E24A-D5AC-EA4E-82B8-954D30F8C568}"/>
              </a:ext>
            </a:extLst>
          </p:cNvPr>
          <p:cNvCxnSpPr>
            <a:cxnSpLocks/>
          </p:cNvCxnSpPr>
          <p:nvPr/>
        </p:nvCxnSpPr>
        <p:spPr>
          <a:xfrm flipV="1">
            <a:off x="9231895" y="1757052"/>
            <a:ext cx="889584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" name="Straight Arrow Connector 725">
            <a:extLst>
              <a:ext uri="{FF2B5EF4-FFF2-40B4-BE49-F238E27FC236}">
                <a16:creationId xmlns:a16="http://schemas.microsoft.com/office/drawing/2014/main" id="{A7714AD6-1679-7C9A-00C0-93A1C5A83055}"/>
              </a:ext>
            </a:extLst>
          </p:cNvPr>
          <p:cNvCxnSpPr>
            <a:cxnSpLocks/>
          </p:cNvCxnSpPr>
          <p:nvPr/>
        </p:nvCxnSpPr>
        <p:spPr>
          <a:xfrm flipV="1">
            <a:off x="9231895" y="7254182"/>
            <a:ext cx="889584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Arrow Connector 734">
            <a:extLst>
              <a:ext uri="{FF2B5EF4-FFF2-40B4-BE49-F238E27FC236}">
                <a16:creationId xmlns:a16="http://schemas.microsoft.com/office/drawing/2014/main" id="{79800928-4238-6183-D9E2-251A8473BE7D}"/>
              </a:ext>
            </a:extLst>
          </p:cNvPr>
          <p:cNvCxnSpPr>
            <a:cxnSpLocks/>
          </p:cNvCxnSpPr>
          <p:nvPr/>
        </p:nvCxnSpPr>
        <p:spPr>
          <a:xfrm flipH="1">
            <a:off x="6291868" y="5034263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Arrow Connector 735">
            <a:extLst>
              <a:ext uri="{FF2B5EF4-FFF2-40B4-BE49-F238E27FC236}">
                <a16:creationId xmlns:a16="http://schemas.microsoft.com/office/drawing/2014/main" id="{D7428C2E-2481-A2A4-F1E4-BDEB9EF97E14}"/>
              </a:ext>
            </a:extLst>
          </p:cNvPr>
          <p:cNvCxnSpPr>
            <a:cxnSpLocks/>
          </p:cNvCxnSpPr>
          <p:nvPr/>
        </p:nvCxnSpPr>
        <p:spPr>
          <a:xfrm flipH="1">
            <a:off x="11115015" y="2298351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Straight Arrow Connector 736">
            <a:extLst>
              <a:ext uri="{FF2B5EF4-FFF2-40B4-BE49-F238E27FC236}">
                <a16:creationId xmlns:a16="http://schemas.microsoft.com/office/drawing/2014/main" id="{EBFF16C2-BDAE-966B-A1D0-710CF95265FB}"/>
              </a:ext>
            </a:extLst>
          </p:cNvPr>
          <p:cNvCxnSpPr>
            <a:cxnSpLocks/>
          </p:cNvCxnSpPr>
          <p:nvPr/>
        </p:nvCxnSpPr>
        <p:spPr>
          <a:xfrm flipH="1">
            <a:off x="11139127" y="5033020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Straight Arrow Connector 737">
            <a:extLst>
              <a:ext uri="{FF2B5EF4-FFF2-40B4-BE49-F238E27FC236}">
                <a16:creationId xmlns:a16="http://schemas.microsoft.com/office/drawing/2014/main" id="{22204FF4-1789-475B-566A-78E64EBF2408}"/>
              </a:ext>
            </a:extLst>
          </p:cNvPr>
          <p:cNvCxnSpPr>
            <a:cxnSpLocks/>
          </p:cNvCxnSpPr>
          <p:nvPr/>
        </p:nvCxnSpPr>
        <p:spPr>
          <a:xfrm flipV="1">
            <a:off x="2139710" y="8747097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Straight Arrow Connector 738">
            <a:extLst>
              <a:ext uri="{FF2B5EF4-FFF2-40B4-BE49-F238E27FC236}">
                <a16:creationId xmlns:a16="http://schemas.microsoft.com/office/drawing/2014/main" id="{17A1DC1B-1D69-A667-1C20-E1997176CAD0}"/>
              </a:ext>
            </a:extLst>
          </p:cNvPr>
          <p:cNvCxnSpPr>
            <a:cxnSpLocks/>
          </p:cNvCxnSpPr>
          <p:nvPr/>
        </p:nvCxnSpPr>
        <p:spPr>
          <a:xfrm flipV="1">
            <a:off x="4940843" y="874724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Straight Arrow Connector 739">
            <a:extLst>
              <a:ext uri="{FF2B5EF4-FFF2-40B4-BE49-F238E27FC236}">
                <a16:creationId xmlns:a16="http://schemas.microsoft.com/office/drawing/2014/main" id="{7CBB4ED1-7868-4936-59D1-B03DFF10F5EF}"/>
              </a:ext>
            </a:extLst>
          </p:cNvPr>
          <p:cNvCxnSpPr>
            <a:cxnSpLocks/>
          </p:cNvCxnSpPr>
          <p:nvPr/>
        </p:nvCxnSpPr>
        <p:spPr>
          <a:xfrm flipH="1">
            <a:off x="5895176" y="9308768"/>
            <a:ext cx="782272" cy="7461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4" name="Straight Arrow Connector 743">
            <a:extLst>
              <a:ext uri="{FF2B5EF4-FFF2-40B4-BE49-F238E27FC236}">
                <a16:creationId xmlns:a16="http://schemas.microsoft.com/office/drawing/2014/main" id="{39300F54-2183-E2BB-AA34-304A79E0D6E2}"/>
              </a:ext>
            </a:extLst>
          </p:cNvPr>
          <p:cNvCxnSpPr>
            <a:cxnSpLocks/>
          </p:cNvCxnSpPr>
          <p:nvPr/>
        </p:nvCxnSpPr>
        <p:spPr>
          <a:xfrm flipV="1">
            <a:off x="2087008" y="1205844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5" name="Straight Arrow Connector 744">
            <a:extLst>
              <a:ext uri="{FF2B5EF4-FFF2-40B4-BE49-F238E27FC236}">
                <a16:creationId xmlns:a16="http://schemas.microsoft.com/office/drawing/2014/main" id="{63B71AB8-F431-5783-AD9F-A253A4C86EB2}"/>
              </a:ext>
            </a:extLst>
          </p:cNvPr>
          <p:cNvCxnSpPr>
            <a:cxnSpLocks/>
          </p:cNvCxnSpPr>
          <p:nvPr/>
        </p:nvCxnSpPr>
        <p:spPr>
          <a:xfrm flipV="1">
            <a:off x="4908877" y="12057264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D8E94FFD-D462-FC11-070B-16FC85CABC3A}"/>
              </a:ext>
            </a:extLst>
          </p:cNvPr>
          <p:cNvCxnSpPr>
            <a:cxnSpLocks/>
          </p:cNvCxnSpPr>
          <p:nvPr/>
        </p:nvCxnSpPr>
        <p:spPr>
          <a:xfrm flipV="1">
            <a:off x="9209265" y="8798831"/>
            <a:ext cx="889584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Arrow Connector 746">
            <a:extLst>
              <a:ext uri="{FF2B5EF4-FFF2-40B4-BE49-F238E27FC236}">
                <a16:creationId xmlns:a16="http://schemas.microsoft.com/office/drawing/2014/main" id="{019E53A6-CDAA-F0F0-53CF-5A57C9E4F9D9}"/>
              </a:ext>
            </a:extLst>
          </p:cNvPr>
          <p:cNvCxnSpPr>
            <a:cxnSpLocks/>
          </p:cNvCxnSpPr>
          <p:nvPr/>
        </p:nvCxnSpPr>
        <p:spPr>
          <a:xfrm flipV="1">
            <a:off x="9183238" y="12070629"/>
            <a:ext cx="889584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8" name="Straight Arrow Connector 747">
            <a:extLst>
              <a:ext uri="{FF2B5EF4-FFF2-40B4-BE49-F238E27FC236}">
                <a16:creationId xmlns:a16="http://schemas.microsoft.com/office/drawing/2014/main" id="{7A7FAA34-4145-50C6-3815-787657A56A91}"/>
              </a:ext>
            </a:extLst>
          </p:cNvPr>
          <p:cNvCxnSpPr>
            <a:cxnSpLocks/>
          </p:cNvCxnSpPr>
          <p:nvPr/>
        </p:nvCxnSpPr>
        <p:spPr>
          <a:xfrm flipH="1">
            <a:off x="10730899" y="9331766"/>
            <a:ext cx="782272" cy="7461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58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Rectangle 579">
            <a:extLst>
              <a:ext uri="{FF2B5EF4-FFF2-40B4-BE49-F238E27FC236}">
                <a16:creationId xmlns:a16="http://schemas.microsoft.com/office/drawing/2014/main" id="{6DA40AEE-D497-6FAD-1BB2-9B7A884D9479}"/>
              </a:ext>
            </a:extLst>
          </p:cNvPr>
          <p:cNvSpPr/>
          <p:nvPr/>
        </p:nvSpPr>
        <p:spPr>
          <a:xfrm rot="5400000">
            <a:off x="3199320" y="1242218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97FFCC22-2481-EAEA-74AE-1BA41AAC7BD0}"/>
              </a:ext>
            </a:extLst>
          </p:cNvPr>
          <p:cNvSpPr/>
          <p:nvPr/>
        </p:nvSpPr>
        <p:spPr>
          <a:xfrm rot="5400000">
            <a:off x="3199213" y="4006665"/>
            <a:ext cx="522130" cy="52379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51CCDA7D-B4BF-9410-70ED-D2CB304890F9}"/>
              </a:ext>
            </a:extLst>
          </p:cNvPr>
          <p:cNvSpPr/>
          <p:nvPr/>
        </p:nvSpPr>
        <p:spPr>
          <a:xfrm rot="5400000">
            <a:off x="3197510" y="4525482"/>
            <a:ext cx="522130" cy="52719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4295373E-E693-22B5-33CA-E0CDEEB9620A}"/>
              </a:ext>
            </a:extLst>
          </p:cNvPr>
          <p:cNvSpPr/>
          <p:nvPr/>
        </p:nvSpPr>
        <p:spPr>
          <a:xfrm rot="5400000">
            <a:off x="3200044" y="5049341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89AD4064-BE8B-92E5-7CB6-BF053944F9C8}"/>
              </a:ext>
            </a:extLst>
          </p:cNvPr>
          <p:cNvSpPr/>
          <p:nvPr/>
        </p:nvSpPr>
        <p:spPr>
          <a:xfrm rot="5400000">
            <a:off x="3200044" y="6091555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0A408A3F-CF0B-FDF3-A590-3638C954054A}"/>
              </a:ext>
            </a:extLst>
          </p:cNvPr>
          <p:cNvSpPr/>
          <p:nvPr/>
        </p:nvSpPr>
        <p:spPr>
          <a:xfrm rot="5400000">
            <a:off x="3200044" y="5568187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id="{4D81B06A-03AB-4CA8-E389-E9DFCAF3A889}"/>
              </a:ext>
            </a:extLst>
          </p:cNvPr>
          <p:cNvSpPr/>
          <p:nvPr/>
        </p:nvSpPr>
        <p:spPr>
          <a:xfrm rot="5400000">
            <a:off x="3200492" y="1757099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9" name="Rectangle 308">
            <a:extLst>
              <a:ext uri="{FF2B5EF4-FFF2-40B4-BE49-F238E27FC236}">
                <a16:creationId xmlns:a16="http://schemas.microsoft.com/office/drawing/2014/main" id="{ED86F65A-0C21-D986-EA8B-620EE36BA8D3}"/>
              </a:ext>
            </a:extLst>
          </p:cNvPr>
          <p:cNvSpPr/>
          <p:nvPr/>
        </p:nvSpPr>
        <p:spPr>
          <a:xfrm rot="5400000">
            <a:off x="3201749" y="2282488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0" name="Rectangle 309">
            <a:extLst>
              <a:ext uri="{FF2B5EF4-FFF2-40B4-BE49-F238E27FC236}">
                <a16:creationId xmlns:a16="http://schemas.microsoft.com/office/drawing/2014/main" id="{603A15FD-DC54-60BA-867D-8617962EC7BA}"/>
              </a:ext>
            </a:extLst>
          </p:cNvPr>
          <p:cNvSpPr/>
          <p:nvPr/>
        </p:nvSpPr>
        <p:spPr>
          <a:xfrm rot="5400000">
            <a:off x="3197939" y="3324702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55E6440F-E569-AE8A-8AAF-9D0FF918F39F}"/>
              </a:ext>
            </a:extLst>
          </p:cNvPr>
          <p:cNvSpPr/>
          <p:nvPr/>
        </p:nvSpPr>
        <p:spPr>
          <a:xfrm rot="5400000">
            <a:off x="3201749" y="2801334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4" name="Rectangle 633">
            <a:extLst>
              <a:ext uri="{FF2B5EF4-FFF2-40B4-BE49-F238E27FC236}">
                <a16:creationId xmlns:a16="http://schemas.microsoft.com/office/drawing/2014/main" id="{42618A00-5376-FCB3-26C6-A54C5C8C1D79}"/>
              </a:ext>
            </a:extLst>
          </p:cNvPr>
          <p:cNvSpPr/>
          <p:nvPr/>
        </p:nvSpPr>
        <p:spPr>
          <a:xfrm>
            <a:off x="1111317" y="332128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5" name="Rectangle 634">
            <a:extLst>
              <a:ext uri="{FF2B5EF4-FFF2-40B4-BE49-F238E27FC236}">
                <a16:creationId xmlns:a16="http://schemas.microsoft.com/office/drawing/2014/main" id="{C2D9487C-669B-6C53-03D9-66312A87B607}"/>
              </a:ext>
            </a:extLst>
          </p:cNvPr>
          <p:cNvSpPr/>
          <p:nvPr/>
        </p:nvSpPr>
        <p:spPr>
          <a:xfrm>
            <a:off x="1628027" y="3325958"/>
            <a:ext cx="522130" cy="5218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6" name="Rectangle 635">
            <a:extLst>
              <a:ext uri="{FF2B5EF4-FFF2-40B4-BE49-F238E27FC236}">
                <a16:creationId xmlns:a16="http://schemas.microsoft.com/office/drawing/2014/main" id="{0AA8D34B-E448-7F20-C2A4-F77FC04AAC58}"/>
              </a:ext>
            </a:extLst>
          </p:cNvPr>
          <p:cNvSpPr/>
          <p:nvPr/>
        </p:nvSpPr>
        <p:spPr>
          <a:xfrm>
            <a:off x="2149352" y="3329781"/>
            <a:ext cx="522130" cy="5157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7" name="Rectangle 636">
            <a:extLst>
              <a:ext uri="{FF2B5EF4-FFF2-40B4-BE49-F238E27FC236}">
                <a16:creationId xmlns:a16="http://schemas.microsoft.com/office/drawing/2014/main" id="{95131A8D-CBB0-9979-871C-C2E6FE695E0D}"/>
              </a:ext>
            </a:extLst>
          </p:cNvPr>
          <p:cNvSpPr/>
          <p:nvPr/>
        </p:nvSpPr>
        <p:spPr>
          <a:xfrm>
            <a:off x="3201726" y="3324701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8" name="Rectangle 637">
            <a:extLst>
              <a:ext uri="{FF2B5EF4-FFF2-40B4-BE49-F238E27FC236}">
                <a16:creationId xmlns:a16="http://schemas.microsoft.com/office/drawing/2014/main" id="{7AED06F9-61F6-C03C-C389-501921701219}"/>
              </a:ext>
            </a:extLst>
          </p:cNvPr>
          <p:cNvSpPr/>
          <p:nvPr/>
        </p:nvSpPr>
        <p:spPr>
          <a:xfrm>
            <a:off x="2668198" y="3329781"/>
            <a:ext cx="522130" cy="5135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5" name="Rectangle 624">
            <a:extLst>
              <a:ext uri="{FF2B5EF4-FFF2-40B4-BE49-F238E27FC236}">
                <a16:creationId xmlns:a16="http://schemas.microsoft.com/office/drawing/2014/main" id="{23A65283-C8CD-ABAF-C5CB-9CD1490B9E3B}"/>
              </a:ext>
            </a:extLst>
          </p:cNvPr>
          <p:cNvSpPr/>
          <p:nvPr/>
        </p:nvSpPr>
        <p:spPr>
          <a:xfrm>
            <a:off x="4026021" y="332536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6" name="Rectangle 625">
            <a:extLst>
              <a:ext uri="{FF2B5EF4-FFF2-40B4-BE49-F238E27FC236}">
                <a16:creationId xmlns:a16="http://schemas.microsoft.com/office/drawing/2014/main" id="{5A123F8E-DD9A-06FF-5C62-8BA35F1580B7}"/>
              </a:ext>
            </a:extLst>
          </p:cNvPr>
          <p:cNvSpPr/>
          <p:nvPr/>
        </p:nvSpPr>
        <p:spPr>
          <a:xfrm>
            <a:off x="4546541" y="3324958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7" name="Rectangle 626">
            <a:extLst>
              <a:ext uri="{FF2B5EF4-FFF2-40B4-BE49-F238E27FC236}">
                <a16:creationId xmlns:a16="http://schemas.microsoft.com/office/drawing/2014/main" id="{405F1D66-5865-7836-FF11-AF22899BE370}"/>
              </a:ext>
            </a:extLst>
          </p:cNvPr>
          <p:cNvSpPr/>
          <p:nvPr/>
        </p:nvSpPr>
        <p:spPr>
          <a:xfrm>
            <a:off x="5067866" y="3327511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8" name="Rectangle 627">
            <a:extLst>
              <a:ext uri="{FF2B5EF4-FFF2-40B4-BE49-F238E27FC236}">
                <a16:creationId xmlns:a16="http://schemas.microsoft.com/office/drawing/2014/main" id="{981196D4-4025-72AF-17D5-3BF2E1ED15BD}"/>
              </a:ext>
            </a:extLst>
          </p:cNvPr>
          <p:cNvSpPr/>
          <p:nvPr/>
        </p:nvSpPr>
        <p:spPr>
          <a:xfrm>
            <a:off x="6116430" y="3327511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0" name="Rectangle 629">
            <a:extLst>
              <a:ext uri="{FF2B5EF4-FFF2-40B4-BE49-F238E27FC236}">
                <a16:creationId xmlns:a16="http://schemas.microsoft.com/office/drawing/2014/main" id="{1EA565C0-A058-C222-8270-61C8083E43A4}"/>
              </a:ext>
            </a:extLst>
          </p:cNvPr>
          <p:cNvSpPr/>
          <p:nvPr/>
        </p:nvSpPr>
        <p:spPr>
          <a:xfrm>
            <a:off x="5586712" y="3327511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4" name="Rectangle 623">
            <a:extLst>
              <a:ext uri="{FF2B5EF4-FFF2-40B4-BE49-F238E27FC236}">
                <a16:creationId xmlns:a16="http://schemas.microsoft.com/office/drawing/2014/main" id="{228A3E0C-DD8A-3D29-89C9-5A3C3CEAC02A}"/>
              </a:ext>
            </a:extLst>
          </p:cNvPr>
          <p:cNvSpPr/>
          <p:nvPr/>
        </p:nvSpPr>
        <p:spPr>
          <a:xfrm>
            <a:off x="2675167" y="6091875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3" name="Rectangle 622">
            <a:extLst>
              <a:ext uri="{FF2B5EF4-FFF2-40B4-BE49-F238E27FC236}">
                <a16:creationId xmlns:a16="http://schemas.microsoft.com/office/drawing/2014/main" id="{B1CAFEDE-3393-4076-582A-A84C3572694C}"/>
              </a:ext>
            </a:extLst>
          </p:cNvPr>
          <p:cNvSpPr/>
          <p:nvPr/>
        </p:nvSpPr>
        <p:spPr>
          <a:xfrm>
            <a:off x="6115812" y="2809597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1" name="Rectangle 620">
            <a:extLst>
              <a:ext uri="{FF2B5EF4-FFF2-40B4-BE49-F238E27FC236}">
                <a16:creationId xmlns:a16="http://schemas.microsoft.com/office/drawing/2014/main" id="{7C8C4C9F-3367-DAE7-2BD3-938CD50449E7}"/>
              </a:ext>
            </a:extLst>
          </p:cNvPr>
          <p:cNvSpPr/>
          <p:nvPr/>
        </p:nvSpPr>
        <p:spPr>
          <a:xfrm>
            <a:off x="4028342" y="610158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6091E4AD-16FB-6751-FD73-1D41B5886762}"/>
              </a:ext>
            </a:extLst>
          </p:cNvPr>
          <p:cNvSpPr/>
          <p:nvPr/>
        </p:nvSpPr>
        <p:spPr>
          <a:xfrm>
            <a:off x="4547778" y="6101583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24FA88E0-9118-68E8-CFEB-E3F4061B9633}"/>
              </a:ext>
            </a:extLst>
          </p:cNvPr>
          <p:cNvSpPr/>
          <p:nvPr/>
        </p:nvSpPr>
        <p:spPr>
          <a:xfrm>
            <a:off x="6115780" y="4534620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BE00D17A-CD9F-9CC4-A082-9440315F5C50}"/>
              </a:ext>
            </a:extLst>
          </p:cNvPr>
          <p:cNvSpPr/>
          <p:nvPr/>
        </p:nvSpPr>
        <p:spPr>
          <a:xfrm>
            <a:off x="6115780" y="4013269"/>
            <a:ext cx="522130" cy="52213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4027880" y="1241709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B3E7B8-03D2-0133-5152-1089F98ABD80}"/>
              </a:ext>
            </a:extLst>
          </p:cNvPr>
          <p:cNvSpPr/>
          <p:nvPr/>
        </p:nvSpPr>
        <p:spPr>
          <a:xfrm>
            <a:off x="1111008" y="1241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6BC1411-290B-6A5B-1B72-2867445C6C0F}"/>
              </a:ext>
            </a:extLst>
          </p:cNvPr>
          <p:cNvSpPr/>
          <p:nvPr/>
        </p:nvSpPr>
        <p:spPr>
          <a:xfrm>
            <a:off x="1633138" y="1241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05CBC1-19BD-1824-612A-CFE120B0CCA8}"/>
              </a:ext>
            </a:extLst>
          </p:cNvPr>
          <p:cNvSpPr/>
          <p:nvPr/>
        </p:nvSpPr>
        <p:spPr>
          <a:xfrm>
            <a:off x="2155268" y="12404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2FA4D4-76C2-40DA-E6DD-AB88EBA5799A}"/>
              </a:ext>
            </a:extLst>
          </p:cNvPr>
          <p:cNvSpPr/>
          <p:nvPr/>
        </p:nvSpPr>
        <p:spPr>
          <a:xfrm>
            <a:off x="2677399" y="12404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284007E-FD04-153D-6FF7-EA28D01395A0}"/>
              </a:ext>
            </a:extLst>
          </p:cNvPr>
          <p:cNvSpPr/>
          <p:nvPr/>
        </p:nvSpPr>
        <p:spPr>
          <a:xfrm>
            <a:off x="1111008" y="17617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A80F31A-387B-2AC2-7893-59368201AB17}"/>
              </a:ext>
            </a:extLst>
          </p:cNvPr>
          <p:cNvSpPr/>
          <p:nvPr/>
        </p:nvSpPr>
        <p:spPr>
          <a:xfrm>
            <a:off x="1633138" y="17617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93BC9F0-DC18-5A4E-7F37-5DC3F345E0CF}"/>
              </a:ext>
            </a:extLst>
          </p:cNvPr>
          <p:cNvSpPr/>
          <p:nvPr/>
        </p:nvSpPr>
        <p:spPr>
          <a:xfrm>
            <a:off x="2155268" y="17609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75D92F7-A184-227B-ABDA-D3CEFA60F774}"/>
              </a:ext>
            </a:extLst>
          </p:cNvPr>
          <p:cNvSpPr/>
          <p:nvPr/>
        </p:nvSpPr>
        <p:spPr>
          <a:xfrm>
            <a:off x="2677399" y="17609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F9A2D30-8615-6622-DCBA-95A310BBA423}"/>
              </a:ext>
            </a:extLst>
          </p:cNvPr>
          <p:cNvSpPr/>
          <p:nvPr/>
        </p:nvSpPr>
        <p:spPr>
          <a:xfrm>
            <a:off x="1111008" y="22847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245464C-8704-9505-630D-9AE56683C122}"/>
              </a:ext>
            </a:extLst>
          </p:cNvPr>
          <p:cNvSpPr/>
          <p:nvPr/>
        </p:nvSpPr>
        <p:spPr>
          <a:xfrm>
            <a:off x="1633138" y="22847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EEB1F9-F5EA-482F-BC58-14056F0E41A5}"/>
              </a:ext>
            </a:extLst>
          </p:cNvPr>
          <p:cNvSpPr/>
          <p:nvPr/>
        </p:nvSpPr>
        <p:spPr>
          <a:xfrm>
            <a:off x="2155268" y="228390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68B7C7-B304-CD5A-7EAD-B1FA5EF9D117}"/>
              </a:ext>
            </a:extLst>
          </p:cNvPr>
          <p:cNvSpPr/>
          <p:nvPr/>
        </p:nvSpPr>
        <p:spPr>
          <a:xfrm>
            <a:off x="2677399" y="228390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B2E02D8-F8D3-41DF-4152-D1618F19AF8C}"/>
              </a:ext>
            </a:extLst>
          </p:cNvPr>
          <p:cNvSpPr/>
          <p:nvPr/>
        </p:nvSpPr>
        <p:spPr>
          <a:xfrm>
            <a:off x="1111008" y="279844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C7CE1D9-48E3-61BF-C9F1-088438CC1964}"/>
              </a:ext>
            </a:extLst>
          </p:cNvPr>
          <p:cNvSpPr/>
          <p:nvPr/>
        </p:nvSpPr>
        <p:spPr>
          <a:xfrm>
            <a:off x="1633138" y="280352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41230BF-B854-0005-066F-C7FC205B75D0}"/>
              </a:ext>
            </a:extLst>
          </p:cNvPr>
          <p:cNvSpPr/>
          <p:nvPr/>
        </p:nvSpPr>
        <p:spPr>
          <a:xfrm>
            <a:off x="2155268" y="280775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CC93190-31C1-88A1-2BD9-888EF66A935E}"/>
              </a:ext>
            </a:extLst>
          </p:cNvPr>
          <p:cNvSpPr/>
          <p:nvPr/>
        </p:nvSpPr>
        <p:spPr>
          <a:xfrm>
            <a:off x="2677399" y="280775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6A523CED-DB61-C091-E173-0219C723A8E8}"/>
              </a:ext>
            </a:extLst>
          </p:cNvPr>
          <p:cNvSpPr/>
          <p:nvPr/>
        </p:nvSpPr>
        <p:spPr>
          <a:xfrm>
            <a:off x="4025649" y="401115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4C70E8A-116A-0FB6-B576-EE51FB411980}"/>
              </a:ext>
            </a:extLst>
          </p:cNvPr>
          <p:cNvSpPr/>
          <p:nvPr/>
        </p:nvSpPr>
        <p:spPr>
          <a:xfrm>
            <a:off x="4547779" y="401115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99F6D633-5925-E5F5-DE49-F43BEB26110B}"/>
              </a:ext>
            </a:extLst>
          </p:cNvPr>
          <p:cNvSpPr/>
          <p:nvPr/>
        </p:nvSpPr>
        <p:spPr>
          <a:xfrm>
            <a:off x="5069909" y="40103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B4EB7D7-BC32-E742-FB70-DA3BF9C544C3}"/>
              </a:ext>
            </a:extLst>
          </p:cNvPr>
          <p:cNvSpPr/>
          <p:nvPr/>
        </p:nvSpPr>
        <p:spPr>
          <a:xfrm>
            <a:off x="5592040" y="40103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275633B-D9A1-5D33-32BD-233FF3BD6441}"/>
              </a:ext>
            </a:extLst>
          </p:cNvPr>
          <p:cNvSpPr/>
          <p:nvPr/>
        </p:nvSpPr>
        <p:spPr>
          <a:xfrm>
            <a:off x="4025649" y="45316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73C9792C-8FB5-03AE-EDD4-347E015374D6}"/>
              </a:ext>
            </a:extLst>
          </p:cNvPr>
          <p:cNvSpPr/>
          <p:nvPr/>
        </p:nvSpPr>
        <p:spPr>
          <a:xfrm>
            <a:off x="4547779" y="45316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CAD39757-4F3F-19D2-9605-7CC0E9266941}"/>
              </a:ext>
            </a:extLst>
          </p:cNvPr>
          <p:cNvSpPr/>
          <p:nvPr/>
        </p:nvSpPr>
        <p:spPr>
          <a:xfrm>
            <a:off x="5069909" y="45307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1B7A399-F86D-FFC9-7CE4-C570BC367309}"/>
              </a:ext>
            </a:extLst>
          </p:cNvPr>
          <p:cNvSpPr/>
          <p:nvPr/>
        </p:nvSpPr>
        <p:spPr>
          <a:xfrm>
            <a:off x="5592040" y="45307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4D64E1F-4250-201A-C36B-CE8513DEAA21}"/>
              </a:ext>
            </a:extLst>
          </p:cNvPr>
          <p:cNvSpPr/>
          <p:nvPr/>
        </p:nvSpPr>
        <p:spPr>
          <a:xfrm>
            <a:off x="4025649" y="50546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2724CC29-1379-4BEA-76A1-5F0746B3E02B}"/>
              </a:ext>
            </a:extLst>
          </p:cNvPr>
          <p:cNvSpPr/>
          <p:nvPr/>
        </p:nvSpPr>
        <p:spPr>
          <a:xfrm>
            <a:off x="4547779" y="505460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1E0DD20-09B4-8C9A-62CC-072C3878CD4F}"/>
              </a:ext>
            </a:extLst>
          </p:cNvPr>
          <p:cNvSpPr/>
          <p:nvPr/>
        </p:nvSpPr>
        <p:spPr>
          <a:xfrm>
            <a:off x="5069909" y="505375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C5BF013-D52A-08C4-8BBB-39B2DC25DC8D}"/>
              </a:ext>
            </a:extLst>
          </p:cNvPr>
          <p:cNvSpPr/>
          <p:nvPr/>
        </p:nvSpPr>
        <p:spPr>
          <a:xfrm>
            <a:off x="5592040" y="505375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DE70ED6-7B85-582B-648E-470F4BF44485}"/>
              </a:ext>
            </a:extLst>
          </p:cNvPr>
          <p:cNvSpPr/>
          <p:nvPr/>
        </p:nvSpPr>
        <p:spPr>
          <a:xfrm>
            <a:off x="4025649" y="55733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C1299998-B3B1-F019-83FD-C74C32A8004D}"/>
              </a:ext>
            </a:extLst>
          </p:cNvPr>
          <p:cNvSpPr/>
          <p:nvPr/>
        </p:nvSpPr>
        <p:spPr>
          <a:xfrm>
            <a:off x="4547779" y="55733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84C3A72-4913-CED5-241C-A529A30F78CD}"/>
              </a:ext>
            </a:extLst>
          </p:cNvPr>
          <p:cNvSpPr/>
          <p:nvPr/>
        </p:nvSpPr>
        <p:spPr>
          <a:xfrm>
            <a:off x="5069909" y="557252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81A1370-F7F8-7BFD-15A5-3F3A8AE81419}"/>
              </a:ext>
            </a:extLst>
          </p:cNvPr>
          <p:cNvSpPr/>
          <p:nvPr/>
        </p:nvSpPr>
        <p:spPr>
          <a:xfrm>
            <a:off x="5592040" y="557252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53CC66-29E6-2BF3-8EF0-9D7542DC0049}"/>
              </a:ext>
            </a:extLst>
          </p:cNvPr>
          <p:cNvGrpSpPr/>
          <p:nvPr/>
        </p:nvGrpSpPr>
        <p:grpSpPr>
          <a:xfrm>
            <a:off x="1108777" y="4009061"/>
            <a:ext cx="2088521" cy="2085192"/>
            <a:chOff x="6826504" y="1374355"/>
            <a:chExt cx="2088521" cy="208519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308C1F-B237-03C6-85BC-06DE4D47D64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B6FED92-F79B-B306-8DA6-6D00CE9AF4B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9EE205-637A-D81F-40B6-7E5255992A75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AED9A7-393F-00A1-9654-00EE59282E28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4C5820-5C95-6E00-6AAE-038C9426CBB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E2B210E-1F3F-A84A-2C95-54B48CF13DF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6D0AD18-7445-2E34-4DDE-9F521F335A4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C8F378D-1ED3-9DAA-FD23-B95D344A9590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820C3A-1A8A-DBDA-BCE1-BE417E3688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EC0C48-44B2-56C4-916D-8BDA488E6DE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9F0C972-7B39-5E03-97D2-73173CC88CA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EB52C1E-5464-663C-1A20-39B6610C0D5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2C0662E-83D7-BF4A-49E4-F674052C1DF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3F91DB-E36C-8752-7E69-88DF1F47A772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08D5656-6CEE-B2DE-D423-273303B4425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C3A9CE4-7CEC-C454-BC0C-6C9B98EE71F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8D7F0D7-1A5F-C125-CD3B-B81D765732D2}"/>
              </a:ext>
            </a:extLst>
          </p:cNvPr>
          <p:cNvSpPr/>
          <p:nvPr/>
        </p:nvSpPr>
        <p:spPr>
          <a:xfrm>
            <a:off x="1109893" y="1236708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139440D2-AB78-1E57-90AC-09CAF2ED0CFB}"/>
              </a:ext>
            </a:extLst>
          </p:cNvPr>
          <p:cNvSpPr/>
          <p:nvPr/>
        </p:nvSpPr>
        <p:spPr>
          <a:xfrm>
            <a:off x="1632023" y="123589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06C771F-7CDF-CA2F-808D-F0FE73CF26BB}"/>
              </a:ext>
            </a:extLst>
          </p:cNvPr>
          <p:cNvSpPr/>
          <p:nvPr/>
        </p:nvSpPr>
        <p:spPr>
          <a:xfrm>
            <a:off x="1109893" y="175717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355FB464-724C-00F0-4CEF-D578D32CAD9D}"/>
              </a:ext>
            </a:extLst>
          </p:cNvPr>
          <p:cNvSpPr/>
          <p:nvPr/>
        </p:nvSpPr>
        <p:spPr>
          <a:xfrm>
            <a:off x="1632023" y="1756360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BF9E58-EA06-5D4D-153A-9602998BD39A}"/>
              </a:ext>
            </a:extLst>
          </p:cNvPr>
          <p:cNvSpPr/>
          <p:nvPr/>
        </p:nvSpPr>
        <p:spPr>
          <a:xfrm>
            <a:off x="2153038" y="123589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9EE838-1074-615A-DC2D-8CA7026BE077}"/>
              </a:ext>
            </a:extLst>
          </p:cNvPr>
          <p:cNvSpPr/>
          <p:nvPr/>
        </p:nvSpPr>
        <p:spPr>
          <a:xfrm>
            <a:off x="2153038" y="176036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8C869A-534B-B22C-6218-4F1C1FC7102F}"/>
              </a:ext>
            </a:extLst>
          </p:cNvPr>
          <p:cNvSpPr/>
          <p:nvPr/>
        </p:nvSpPr>
        <p:spPr>
          <a:xfrm>
            <a:off x="1108777" y="228332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463A9BEA-7DAB-5123-5EFD-6479388FF3FF}"/>
              </a:ext>
            </a:extLst>
          </p:cNvPr>
          <p:cNvSpPr/>
          <p:nvPr/>
        </p:nvSpPr>
        <p:spPr>
          <a:xfrm>
            <a:off x="1630907" y="228332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4AB2F2D9-A6AB-0166-1C84-31CFDEA19976}"/>
              </a:ext>
            </a:extLst>
          </p:cNvPr>
          <p:cNvSpPr/>
          <p:nvPr/>
        </p:nvSpPr>
        <p:spPr>
          <a:xfrm>
            <a:off x="2157498" y="2283185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6368373-58EA-CF29-7AAB-1020463A2A7E}"/>
              </a:ext>
            </a:extLst>
          </p:cNvPr>
          <p:cNvGrpSpPr/>
          <p:nvPr/>
        </p:nvGrpSpPr>
        <p:grpSpPr>
          <a:xfrm>
            <a:off x="5066441" y="1240771"/>
            <a:ext cx="1566391" cy="1569560"/>
            <a:chOff x="5076601" y="1245851"/>
            <a:chExt cx="1566391" cy="1569560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428A1F08-C844-BB31-FA03-8DE066259BC6}"/>
                </a:ext>
              </a:extLst>
            </p:cNvPr>
            <p:cNvSpPr/>
            <p:nvPr/>
          </p:nvSpPr>
          <p:spPr>
            <a:xfrm>
              <a:off x="5077717" y="1246665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2167C11E-E6B6-101D-7151-325FB8ABB5E3}"/>
                </a:ext>
              </a:extLst>
            </p:cNvPr>
            <p:cNvSpPr/>
            <p:nvPr/>
          </p:nvSpPr>
          <p:spPr>
            <a:xfrm>
              <a:off x="5599847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91C39789-0282-F032-F4D9-B16A436ACC9D}"/>
                </a:ext>
              </a:extLst>
            </p:cNvPr>
            <p:cNvSpPr/>
            <p:nvPr/>
          </p:nvSpPr>
          <p:spPr>
            <a:xfrm>
              <a:off x="5077717" y="176713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F8F573E6-BBBA-2753-7B5E-A92103CB0737}"/>
                </a:ext>
              </a:extLst>
            </p:cNvPr>
            <p:cNvSpPr/>
            <p:nvPr/>
          </p:nvSpPr>
          <p:spPr>
            <a:xfrm>
              <a:off x="5599847" y="1766317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D5F883FD-F16B-3E1B-CB10-4C425605D1C9}"/>
                </a:ext>
              </a:extLst>
            </p:cNvPr>
            <p:cNvSpPr/>
            <p:nvPr/>
          </p:nvSpPr>
          <p:spPr>
            <a:xfrm>
              <a:off x="6120862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C042531B-382C-8658-A5FD-3B2B2175F9E2}"/>
                </a:ext>
              </a:extLst>
            </p:cNvPr>
            <p:cNvSpPr/>
            <p:nvPr/>
          </p:nvSpPr>
          <p:spPr>
            <a:xfrm>
              <a:off x="6120862" y="1770326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729F27B6-5DD7-897B-CB58-E2E93623A2E4}"/>
                </a:ext>
              </a:extLst>
            </p:cNvPr>
            <p:cNvSpPr/>
            <p:nvPr/>
          </p:nvSpPr>
          <p:spPr>
            <a:xfrm>
              <a:off x="507660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23832626-CAFC-B5E0-324C-114BE69F8843}"/>
                </a:ext>
              </a:extLst>
            </p:cNvPr>
            <p:cNvSpPr/>
            <p:nvPr/>
          </p:nvSpPr>
          <p:spPr>
            <a:xfrm>
              <a:off x="559873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BB25E041-4F58-D24D-0748-EA7E46428A5C}"/>
                </a:ext>
              </a:extLst>
            </p:cNvPr>
            <p:cNvSpPr/>
            <p:nvPr/>
          </p:nvSpPr>
          <p:spPr>
            <a:xfrm>
              <a:off x="6120242" y="2293142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B0A2A93-E027-4BDB-5DE0-3A762DE7727C}"/>
              </a:ext>
            </a:extLst>
          </p:cNvPr>
          <p:cNvSpPr/>
          <p:nvPr/>
        </p:nvSpPr>
        <p:spPr>
          <a:xfrm>
            <a:off x="1108777" y="833794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E62883-D5E1-A4D7-10C0-E9AB7C0EBAEA}"/>
              </a:ext>
            </a:extLst>
          </p:cNvPr>
          <p:cNvSpPr/>
          <p:nvPr/>
        </p:nvSpPr>
        <p:spPr>
          <a:xfrm>
            <a:off x="1630907" y="833794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6E214B-2D18-9450-9708-E1B5B6EF961F}"/>
              </a:ext>
            </a:extLst>
          </p:cNvPr>
          <p:cNvSpPr/>
          <p:nvPr/>
        </p:nvSpPr>
        <p:spPr>
          <a:xfrm>
            <a:off x="2153037" y="8337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16CB9-A4CC-196D-7A7A-F85578C6549F}"/>
              </a:ext>
            </a:extLst>
          </p:cNvPr>
          <p:cNvSpPr/>
          <p:nvPr/>
        </p:nvSpPr>
        <p:spPr>
          <a:xfrm>
            <a:off x="2675168" y="8337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BCADF5-990F-B213-0897-46D53BA0116B}"/>
              </a:ext>
            </a:extLst>
          </p:cNvPr>
          <p:cNvSpPr/>
          <p:nvPr/>
        </p:nvSpPr>
        <p:spPr>
          <a:xfrm>
            <a:off x="1108777" y="88584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06820F-D5E4-A84A-9D9F-50912B35663B}"/>
              </a:ext>
            </a:extLst>
          </p:cNvPr>
          <p:cNvSpPr/>
          <p:nvPr/>
        </p:nvSpPr>
        <p:spPr>
          <a:xfrm>
            <a:off x="1630907" y="88584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487513-04AE-7089-4493-75B065C3DFE8}"/>
              </a:ext>
            </a:extLst>
          </p:cNvPr>
          <p:cNvSpPr/>
          <p:nvPr/>
        </p:nvSpPr>
        <p:spPr>
          <a:xfrm>
            <a:off x="2153037" y="88575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86B2F-BE6E-A2CC-0039-7042280E7DD0}"/>
              </a:ext>
            </a:extLst>
          </p:cNvPr>
          <p:cNvSpPr/>
          <p:nvPr/>
        </p:nvSpPr>
        <p:spPr>
          <a:xfrm>
            <a:off x="2675168" y="88575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03294-78FB-67DB-AD14-B1A93F87A322}"/>
              </a:ext>
            </a:extLst>
          </p:cNvPr>
          <p:cNvSpPr/>
          <p:nvPr/>
        </p:nvSpPr>
        <p:spPr>
          <a:xfrm>
            <a:off x="1108777" y="93813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0250F4-5963-2D83-D32A-ACA6B84B7CA5}"/>
              </a:ext>
            </a:extLst>
          </p:cNvPr>
          <p:cNvSpPr/>
          <p:nvPr/>
        </p:nvSpPr>
        <p:spPr>
          <a:xfrm>
            <a:off x="1630907" y="93813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ADD109-7E66-02F1-0E29-4CFA6749B38C}"/>
              </a:ext>
            </a:extLst>
          </p:cNvPr>
          <p:cNvSpPr/>
          <p:nvPr/>
        </p:nvSpPr>
        <p:spPr>
          <a:xfrm>
            <a:off x="2153037" y="938053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832020-9779-4EBD-26A8-52A5D9E2A8AE}"/>
              </a:ext>
            </a:extLst>
          </p:cNvPr>
          <p:cNvSpPr/>
          <p:nvPr/>
        </p:nvSpPr>
        <p:spPr>
          <a:xfrm>
            <a:off x="2675168" y="938053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373085-591D-D4E4-D678-1E2641C010E7}"/>
              </a:ext>
            </a:extLst>
          </p:cNvPr>
          <p:cNvSpPr/>
          <p:nvPr/>
        </p:nvSpPr>
        <p:spPr>
          <a:xfrm>
            <a:off x="1108777" y="991031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FA70C9-2C62-8897-F1B0-B52765951049}"/>
              </a:ext>
            </a:extLst>
          </p:cNvPr>
          <p:cNvSpPr/>
          <p:nvPr/>
        </p:nvSpPr>
        <p:spPr>
          <a:xfrm>
            <a:off x="1630907" y="991031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5A065E3-BBF3-37C4-0DE7-0F50B6D7A07C}"/>
              </a:ext>
            </a:extLst>
          </p:cNvPr>
          <p:cNvSpPr/>
          <p:nvPr/>
        </p:nvSpPr>
        <p:spPr>
          <a:xfrm>
            <a:off x="2153037" y="99094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04CB3-951D-13AD-F9A5-BB4A837940A9}"/>
              </a:ext>
            </a:extLst>
          </p:cNvPr>
          <p:cNvSpPr/>
          <p:nvPr/>
        </p:nvSpPr>
        <p:spPr>
          <a:xfrm>
            <a:off x="2675168" y="99094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F1BDA1-E926-D5F4-A685-1DEF2C724182}"/>
              </a:ext>
            </a:extLst>
          </p:cNvPr>
          <p:cNvSpPr/>
          <p:nvPr/>
        </p:nvSpPr>
        <p:spPr>
          <a:xfrm>
            <a:off x="3204105" y="8337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C14504-7676-C769-2872-5D24DAE4686B}"/>
              </a:ext>
            </a:extLst>
          </p:cNvPr>
          <p:cNvSpPr/>
          <p:nvPr/>
        </p:nvSpPr>
        <p:spPr>
          <a:xfrm>
            <a:off x="3726235" y="8337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AD7EEF-798C-EB2E-C357-6A5420802FA9}"/>
              </a:ext>
            </a:extLst>
          </p:cNvPr>
          <p:cNvSpPr/>
          <p:nvPr/>
        </p:nvSpPr>
        <p:spPr>
          <a:xfrm>
            <a:off x="3204105" y="88575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1ECC79-A033-5A31-EF8E-65CDA296F5A4}"/>
              </a:ext>
            </a:extLst>
          </p:cNvPr>
          <p:cNvSpPr/>
          <p:nvPr/>
        </p:nvSpPr>
        <p:spPr>
          <a:xfrm>
            <a:off x="3726235" y="88575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0E49F0-AD56-06F5-65E1-46723EB20E22}"/>
              </a:ext>
            </a:extLst>
          </p:cNvPr>
          <p:cNvSpPr/>
          <p:nvPr/>
        </p:nvSpPr>
        <p:spPr>
          <a:xfrm>
            <a:off x="4248365" y="88567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2B448D-2C29-2443-82CC-2927AD06ECCD}"/>
              </a:ext>
            </a:extLst>
          </p:cNvPr>
          <p:cNvSpPr/>
          <p:nvPr/>
        </p:nvSpPr>
        <p:spPr>
          <a:xfrm>
            <a:off x="4770496" y="88567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B29511-5642-94BE-9383-CDAAF00010B2}"/>
              </a:ext>
            </a:extLst>
          </p:cNvPr>
          <p:cNvSpPr/>
          <p:nvPr/>
        </p:nvSpPr>
        <p:spPr>
          <a:xfrm>
            <a:off x="3204105" y="938053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3E67E8-70FF-5CE9-C87A-7739471B3ED3}"/>
              </a:ext>
            </a:extLst>
          </p:cNvPr>
          <p:cNvSpPr/>
          <p:nvPr/>
        </p:nvSpPr>
        <p:spPr>
          <a:xfrm>
            <a:off x="3726235" y="938053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2AE04F-56BC-6763-0E5C-A0C7FD19D7FC}"/>
              </a:ext>
            </a:extLst>
          </p:cNvPr>
          <p:cNvSpPr/>
          <p:nvPr/>
        </p:nvSpPr>
        <p:spPr>
          <a:xfrm>
            <a:off x="4248365" y="937968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86AB5-81F4-5AAF-27D8-2261C9809D98}"/>
              </a:ext>
            </a:extLst>
          </p:cNvPr>
          <p:cNvSpPr/>
          <p:nvPr/>
        </p:nvSpPr>
        <p:spPr>
          <a:xfrm>
            <a:off x="4770496" y="937968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CBB67-FD33-16E7-25D2-FABF9BF20D11}"/>
              </a:ext>
            </a:extLst>
          </p:cNvPr>
          <p:cNvSpPr/>
          <p:nvPr/>
        </p:nvSpPr>
        <p:spPr>
          <a:xfrm>
            <a:off x="3204105" y="99094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C9B530-41EC-36AE-1E14-413AA74F261A}"/>
              </a:ext>
            </a:extLst>
          </p:cNvPr>
          <p:cNvSpPr/>
          <p:nvPr/>
        </p:nvSpPr>
        <p:spPr>
          <a:xfrm>
            <a:off x="3726235" y="99094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20AAC07-E466-1691-D962-2126DCAB0C86}"/>
              </a:ext>
            </a:extLst>
          </p:cNvPr>
          <p:cNvSpPr/>
          <p:nvPr/>
        </p:nvSpPr>
        <p:spPr>
          <a:xfrm>
            <a:off x="4248365" y="990861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DA1413-A641-16E0-6AAC-2DA6499FB2CF}"/>
              </a:ext>
            </a:extLst>
          </p:cNvPr>
          <p:cNvSpPr/>
          <p:nvPr/>
        </p:nvSpPr>
        <p:spPr>
          <a:xfrm>
            <a:off x="4770496" y="990861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64120AD-A06A-BD1F-CCCC-0467DF17F709}"/>
              </a:ext>
            </a:extLst>
          </p:cNvPr>
          <p:cNvSpPr/>
          <p:nvPr/>
        </p:nvSpPr>
        <p:spPr>
          <a:xfrm>
            <a:off x="1108777" y="1043351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82447C3-BE86-6DB5-BB26-AD15EF90BAB6}"/>
              </a:ext>
            </a:extLst>
          </p:cNvPr>
          <p:cNvSpPr/>
          <p:nvPr/>
        </p:nvSpPr>
        <p:spPr>
          <a:xfrm>
            <a:off x="1630907" y="1043351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CFA3CE-B7EF-FD81-77DF-6565ACE897F3}"/>
              </a:ext>
            </a:extLst>
          </p:cNvPr>
          <p:cNvSpPr/>
          <p:nvPr/>
        </p:nvSpPr>
        <p:spPr>
          <a:xfrm>
            <a:off x="2153037" y="1043266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A58FF4-181A-BC72-E844-F82681708EC6}"/>
              </a:ext>
            </a:extLst>
          </p:cNvPr>
          <p:cNvSpPr/>
          <p:nvPr/>
        </p:nvSpPr>
        <p:spPr>
          <a:xfrm>
            <a:off x="2675168" y="1043266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E73857-D0FC-545F-F9D7-AC0D46E5B274}"/>
              </a:ext>
            </a:extLst>
          </p:cNvPr>
          <p:cNvSpPr/>
          <p:nvPr/>
        </p:nvSpPr>
        <p:spPr>
          <a:xfrm>
            <a:off x="1108777" y="1095397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439E21-1FE1-73B2-FC90-390055F94264}"/>
              </a:ext>
            </a:extLst>
          </p:cNvPr>
          <p:cNvSpPr/>
          <p:nvPr/>
        </p:nvSpPr>
        <p:spPr>
          <a:xfrm>
            <a:off x="1630907" y="1095397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30F01CA-D239-EE31-E6B2-3AEAE6C5B610}"/>
              </a:ext>
            </a:extLst>
          </p:cNvPr>
          <p:cNvSpPr/>
          <p:nvPr/>
        </p:nvSpPr>
        <p:spPr>
          <a:xfrm>
            <a:off x="2153037" y="1095312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FD3D1B-1520-8756-2759-AB53CCFF7830}"/>
              </a:ext>
            </a:extLst>
          </p:cNvPr>
          <p:cNvSpPr/>
          <p:nvPr/>
        </p:nvSpPr>
        <p:spPr>
          <a:xfrm>
            <a:off x="2675168" y="1095312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AB6B2B-2779-885B-BF50-7DF35BFFDDB4}"/>
              </a:ext>
            </a:extLst>
          </p:cNvPr>
          <p:cNvSpPr/>
          <p:nvPr/>
        </p:nvSpPr>
        <p:spPr>
          <a:xfrm>
            <a:off x="1108777" y="114769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77AB61-04DE-B71B-B366-DEC0A87E3915}"/>
              </a:ext>
            </a:extLst>
          </p:cNvPr>
          <p:cNvSpPr/>
          <p:nvPr/>
        </p:nvSpPr>
        <p:spPr>
          <a:xfrm>
            <a:off x="1630907" y="114769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CEB1A5-E63C-787B-EE26-46B75EF99ACC}"/>
              </a:ext>
            </a:extLst>
          </p:cNvPr>
          <p:cNvSpPr/>
          <p:nvPr/>
        </p:nvSpPr>
        <p:spPr>
          <a:xfrm>
            <a:off x="2153037" y="114761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56855B-8CD0-8EFB-3ED7-52F671FDD633}"/>
              </a:ext>
            </a:extLst>
          </p:cNvPr>
          <p:cNvSpPr/>
          <p:nvPr/>
        </p:nvSpPr>
        <p:spPr>
          <a:xfrm>
            <a:off x="2675168" y="1147610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51025C-EE1D-E769-054C-C6C2359011D7}"/>
              </a:ext>
            </a:extLst>
          </p:cNvPr>
          <p:cNvSpPr/>
          <p:nvPr/>
        </p:nvSpPr>
        <p:spPr>
          <a:xfrm>
            <a:off x="1108777" y="119957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175A1C-AD7B-6A4C-B24B-07A9F00BD35B}"/>
              </a:ext>
            </a:extLst>
          </p:cNvPr>
          <p:cNvSpPr/>
          <p:nvPr/>
        </p:nvSpPr>
        <p:spPr>
          <a:xfrm>
            <a:off x="1630907" y="1199572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AEAFCFD-27E7-1D92-1CD1-DC0054473379}"/>
              </a:ext>
            </a:extLst>
          </p:cNvPr>
          <p:cNvSpPr/>
          <p:nvPr/>
        </p:nvSpPr>
        <p:spPr>
          <a:xfrm>
            <a:off x="2153037" y="119948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3A1F533-A35B-88C8-8428-23C68E244BFA}"/>
              </a:ext>
            </a:extLst>
          </p:cNvPr>
          <p:cNvSpPr/>
          <p:nvPr/>
        </p:nvSpPr>
        <p:spPr>
          <a:xfrm>
            <a:off x="2675168" y="1199487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3" name="Rectangle 472">
            <a:extLst>
              <a:ext uri="{FF2B5EF4-FFF2-40B4-BE49-F238E27FC236}">
                <a16:creationId xmlns:a16="http://schemas.microsoft.com/office/drawing/2014/main" id="{D46B8C3B-ED62-2BFC-B3C5-62113B45103E}"/>
              </a:ext>
            </a:extLst>
          </p:cNvPr>
          <p:cNvSpPr/>
          <p:nvPr/>
        </p:nvSpPr>
        <p:spPr>
          <a:xfrm>
            <a:off x="3204105" y="10407908"/>
            <a:ext cx="522130" cy="5187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4" name="Rectangle 473">
            <a:extLst>
              <a:ext uri="{FF2B5EF4-FFF2-40B4-BE49-F238E27FC236}">
                <a16:creationId xmlns:a16="http://schemas.microsoft.com/office/drawing/2014/main" id="{D8B8E21B-258A-B667-94A7-EFF6E0DCD968}"/>
              </a:ext>
            </a:extLst>
          </p:cNvPr>
          <p:cNvSpPr/>
          <p:nvPr/>
        </p:nvSpPr>
        <p:spPr>
          <a:xfrm>
            <a:off x="3726235" y="1043497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F7677A1D-FC53-E9ED-C5A1-583218DE97FC}"/>
              </a:ext>
            </a:extLst>
          </p:cNvPr>
          <p:cNvSpPr/>
          <p:nvPr/>
        </p:nvSpPr>
        <p:spPr>
          <a:xfrm>
            <a:off x="4248365" y="1043412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E9411136-69CA-2CB3-DA72-AFAAE12FC60F}"/>
              </a:ext>
            </a:extLst>
          </p:cNvPr>
          <p:cNvSpPr/>
          <p:nvPr/>
        </p:nvSpPr>
        <p:spPr>
          <a:xfrm>
            <a:off x="4770496" y="1043412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8" name="Rectangle 477">
            <a:extLst>
              <a:ext uri="{FF2B5EF4-FFF2-40B4-BE49-F238E27FC236}">
                <a16:creationId xmlns:a16="http://schemas.microsoft.com/office/drawing/2014/main" id="{0E4F170A-EEC5-CBE5-887A-FB5C3C5FF2DA}"/>
              </a:ext>
            </a:extLst>
          </p:cNvPr>
          <p:cNvSpPr/>
          <p:nvPr/>
        </p:nvSpPr>
        <p:spPr>
          <a:xfrm>
            <a:off x="3204105" y="1095543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9" name="Rectangle 478">
            <a:extLst>
              <a:ext uri="{FF2B5EF4-FFF2-40B4-BE49-F238E27FC236}">
                <a16:creationId xmlns:a16="http://schemas.microsoft.com/office/drawing/2014/main" id="{836A71D2-F6CF-E336-0D22-5449FE7952C1}"/>
              </a:ext>
            </a:extLst>
          </p:cNvPr>
          <p:cNvSpPr/>
          <p:nvPr/>
        </p:nvSpPr>
        <p:spPr>
          <a:xfrm>
            <a:off x="3726235" y="1095543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0" name="Rectangle 479">
            <a:extLst>
              <a:ext uri="{FF2B5EF4-FFF2-40B4-BE49-F238E27FC236}">
                <a16:creationId xmlns:a16="http://schemas.microsoft.com/office/drawing/2014/main" id="{A0A73FB4-B665-61AD-A964-0CCF6DF0155C}"/>
              </a:ext>
            </a:extLst>
          </p:cNvPr>
          <p:cNvSpPr/>
          <p:nvPr/>
        </p:nvSpPr>
        <p:spPr>
          <a:xfrm>
            <a:off x="4248365" y="1095458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1" name="Rectangle 480">
            <a:extLst>
              <a:ext uri="{FF2B5EF4-FFF2-40B4-BE49-F238E27FC236}">
                <a16:creationId xmlns:a16="http://schemas.microsoft.com/office/drawing/2014/main" id="{00076799-D362-D6D4-2F02-06C90C8F97A3}"/>
              </a:ext>
            </a:extLst>
          </p:cNvPr>
          <p:cNvSpPr/>
          <p:nvPr/>
        </p:nvSpPr>
        <p:spPr>
          <a:xfrm>
            <a:off x="4770496" y="1095458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2" name="Rectangle 481">
            <a:extLst>
              <a:ext uri="{FF2B5EF4-FFF2-40B4-BE49-F238E27FC236}">
                <a16:creationId xmlns:a16="http://schemas.microsoft.com/office/drawing/2014/main" id="{73DB8045-E153-0393-47A4-853A5821A96E}"/>
              </a:ext>
            </a:extLst>
          </p:cNvPr>
          <p:cNvSpPr/>
          <p:nvPr/>
        </p:nvSpPr>
        <p:spPr>
          <a:xfrm>
            <a:off x="3204105" y="1147841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3" name="Rectangle 482">
            <a:extLst>
              <a:ext uri="{FF2B5EF4-FFF2-40B4-BE49-F238E27FC236}">
                <a16:creationId xmlns:a16="http://schemas.microsoft.com/office/drawing/2014/main" id="{A85041C4-CA42-99C8-47AD-E1AA205DC79B}"/>
              </a:ext>
            </a:extLst>
          </p:cNvPr>
          <p:cNvSpPr/>
          <p:nvPr/>
        </p:nvSpPr>
        <p:spPr>
          <a:xfrm>
            <a:off x="3726235" y="1147841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4" name="Rectangle 483">
            <a:extLst>
              <a:ext uri="{FF2B5EF4-FFF2-40B4-BE49-F238E27FC236}">
                <a16:creationId xmlns:a16="http://schemas.microsoft.com/office/drawing/2014/main" id="{30DD4502-4BCA-4B3D-D455-0CB2286E9A31}"/>
              </a:ext>
            </a:extLst>
          </p:cNvPr>
          <p:cNvSpPr/>
          <p:nvPr/>
        </p:nvSpPr>
        <p:spPr>
          <a:xfrm>
            <a:off x="4248365" y="1147756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5" name="Rectangle 484">
            <a:extLst>
              <a:ext uri="{FF2B5EF4-FFF2-40B4-BE49-F238E27FC236}">
                <a16:creationId xmlns:a16="http://schemas.microsoft.com/office/drawing/2014/main" id="{0AA6EE9B-5BC8-27F3-3813-9E6B6AF5C81B}"/>
              </a:ext>
            </a:extLst>
          </p:cNvPr>
          <p:cNvSpPr/>
          <p:nvPr/>
        </p:nvSpPr>
        <p:spPr>
          <a:xfrm>
            <a:off x="4770496" y="1147756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9A08E8E9-2C24-AECB-F3EC-35CA3804CACE}"/>
              </a:ext>
            </a:extLst>
          </p:cNvPr>
          <p:cNvSpPr/>
          <p:nvPr/>
        </p:nvSpPr>
        <p:spPr>
          <a:xfrm>
            <a:off x="3204105" y="1199718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7" name="Rectangle 486">
            <a:extLst>
              <a:ext uri="{FF2B5EF4-FFF2-40B4-BE49-F238E27FC236}">
                <a16:creationId xmlns:a16="http://schemas.microsoft.com/office/drawing/2014/main" id="{7822FD33-5F65-AF24-8AB2-9B78BF4A91DB}"/>
              </a:ext>
            </a:extLst>
          </p:cNvPr>
          <p:cNvSpPr/>
          <p:nvPr/>
        </p:nvSpPr>
        <p:spPr>
          <a:xfrm>
            <a:off x="3726235" y="1199718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FB7C0499-4DA7-4536-9909-46953BC73DE6}"/>
              </a:ext>
            </a:extLst>
          </p:cNvPr>
          <p:cNvSpPr/>
          <p:nvPr/>
        </p:nvSpPr>
        <p:spPr>
          <a:xfrm>
            <a:off x="4248365" y="1199633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9" name="Rectangle 488">
            <a:extLst>
              <a:ext uri="{FF2B5EF4-FFF2-40B4-BE49-F238E27FC236}">
                <a16:creationId xmlns:a16="http://schemas.microsoft.com/office/drawing/2014/main" id="{9BFF26C7-DB9F-37AE-1077-3BBA30A2B555}"/>
              </a:ext>
            </a:extLst>
          </p:cNvPr>
          <p:cNvSpPr/>
          <p:nvPr/>
        </p:nvSpPr>
        <p:spPr>
          <a:xfrm>
            <a:off x="4770496" y="1199633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0" name="Rectangle 489">
            <a:extLst>
              <a:ext uri="{FF2B5EF4-FFF2-40B4-BE49-F238E27FC236}">
                <a16:creationId xmlns:a16="http://schemas.microsoft.com/office/drawing/2014/main" id="{6F4032C1-C7DD-7472-892A-1B353460560A}"/>
              </a:ext>
            </a:extLst>
          </p:cNvPr>
          <p:cNvSpPr/>
          <p:nvPr/>
        </p:nvSpPr>
        <p:spPr>
          <a:xfrm>
            <a:off x="4246398" y="8337092"/>
            <a:ext cx="530904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2" name="Rectangle 491">
            <a:extLst>
              <a:ext uri="{FF2B5EF4-FFF2-40B4-BE49-F238E27FC236}">
                <a16:creationId xmlns:a16="http://schemas.microsoft.com/office/drawing/2014/main" id="{29617089-1ECF-0E38-BB2C-B3E73D78A9BE}"/>
              </a:ext>
            </a:extLst>
          </p:cNvPr>
          <p:cNvSpPr/>
          <p:nvPr/>
        </p:nvSpPr>
        <p:spPr>
          <a:xfrm>
            <a:off x="4777302" y="8337544"/>
            <a:ext cx="511970" cy="520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</a:p>
        </p:txBody>
      </p:sp>
      <p:sp>
        <p:nvSpPr>
          <p:cNvPr id="493" name="Rectangle 492">
            <a:extLst>
              <a:ext uri="{FF2B5EF4-FFF2-40B4-BE49-F238E27FC236}">
                <a16:creationId xmlns:a16="http://schemas.microsoft.com/office/drawing/2014/main" id="{0EB77B3F-9476-50CD-AE98-1115A8D83C6C}"/>
              </a:ext>
            </a:extLst>
          </p:cNvPr>
          <p:cNvSpPr/>
          <p:nvPr/>
        </p:nvSpPr>
        <p:spPr>
          <a:xfrm>
            <a:off x="5289273" y="885625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FA087704-AB8E-452F-5D1C-E060A3321CFE}"/>
              </a:ext>
            </a:extLst>
          </p:cNvPr>
          <p:cNvSpPr/>
          <p:nvPr/>
        </p:nvSpPr>
        <p:spPr>
          <a:xfrm>
            <a:off x="5289273" y="937923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5" name="Rectangle 494">
            <a:extLst>
              <a:ext uri="{FF2B5EF4-FFF2-40B4-BE49-F238E27FC236}">
                <a16:creationId xmlns:a16="http://schemas.microsoft.com/office/drawing/2014/main" id="{6F659443-4FB9-31E1-7BE4-F6CF8A164A56}"/>
              </a:ext>
            </a:extLst>
          </p:cNvPr>
          <p:cNvSpPr/>
          <p:nvPr/>
        </p:nvSpPr>
        <p:spPr>
          <a:xfrm>
            <a:off x="5289273" y="990816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6" name="Rectangle 495">
            <a:extLst>
              <a:ext uri="{FF2B5EF4-FFF2-40B4-BE49-F238E27FC236}">
                <a16:creationId xmlns:a16="http://schemas.microsoft.com/office/drawing/2014/main" id="{13F373CD-64B6-36FB-AF93-BEF81FDE8C9C}"/>
              </a:ext>
            </a:extLst>
          </p:cNvPr>
          <p:cNvSpPr/>
          <p:nvPr/>
        </p:nvSpPr>
        <p:spPr>
          <a:xfrm>
            <a:off x="5289273" y="1043366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7" name="Rectangle 496">
            <a:extLst>
              <a:ext uri="{FF2B5EF4-FFF2-40B4-BE49-F238E27FC236}">
                <a16:creationId xmlns:a16="http://schemas.microsoft.com/office/drawing/2014/main" id="{2DC063BF-1473-B20C-2707-AB7C3335B121}"/>
              </a:ext>
            </a:extLst>
          </p:cNvPr>
          <p:cNvSpPr/>
          <p:nvPr/>
        </p:nvSpPr>
        <p:spPr>
          <a:xfrm>
            <a:off x="5289273" y="1095413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8" name="Rectangle 497">
            <a:extLst>
              <a:ext uri="{FF2B5EF4-FFF2-40B4-BE49-F238E27FC236}">
                <a16:creationId xmlns:a16="http://schemas.microsoft.com/office/drawing/2014/main" id="{EFA51BEE-D779-3AA1-1C25-ABFD6F2030C7}"/>
              </a:ext>
            </a:extLst>
          </p:cNvPr>
          <p:cNvSpPr/>
          <p:nvPr/>
        </p:nvSpPr>
        <p:spPr>
          <a:xfrm>
            <a:off x="5289273" y="1147711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9" name="Rectangle 498">
            <a:extLst>
              <a:ext uri="{FF2B5EF4-FFF2-40B4-BE49-F238E27FC236}">
                <a16:creationId xmlns:a16="http://schemas.microsoft.com/office/drawing/2014/main" id="{82F73E5A-02F5-2C80-EF81-DC239F52D579}"/>
              </a:ext>
            </a:extLst>
          </p:cNvPr>
          <p:cNvSpPr/>
          <p:nvPr/>
        </p:nvSpPr>
        <p:spPr>
          <a:xfrm>
            <a:off x="5289273" y="119958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0" name="Rectangle 499">
            <a:extLst>
              <a:ext uri="{FF2B5EF4-FFF2-40B4-BE49-F238E27FC236}">
                <a16:creationId xmlns:a16="http://schemas.microsoft.com/office/drawing/2014/main" id="{937DA6EE-2157-E969-87FC-015FF2D4C5E2}"/>
              </a:ext>
            </a:extLst>
          </p:cNvPr>
          <p:cNvSpPr/>
          <p:nvPr/>
        </p:nvSpPr>
        <p:spPr>
          <a:xfrm>
            <a:off x="5296079" y="8337092"/>
            <a:ext cx="511970" cy="5208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</a:t>
            </a:r>
          </a:p>
        </p:txBody>
      </p:sp>
      <p:sp>
        <p:nvSpPr>
          <p:cNvPr id="501" name="Rectangle 500">
            <a:extLst>
              <a:ext uri="{FF2B5EF4-FFF2-40B4-BE49-F238E27FC236}">
                <a16:creationId xmlns:a16="http://schemas.microsoft.com/office/drawing/2014/main" id="{2352656A-B145-A4C3-F505-74A985C60EA3}"/>
              </a:ext>
            </a:extLst>
          </p:cNvPr>
          <p:cNvSpPr/>
          <p:nvPr/>
        </p:nvSpPr>
        <p:spPr>
          <a:xfrm>
            <a:off x="1108776" y="1251263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2" name="Rectangle 501">
            <a:extLst>
              <a:ext uri="{FF2B5EF4-FFF2-40B4-BE49-F238E27FC236}">
                <a16:creationId xmlns:a16="http://schemas.microsoft.com/office/drawing/2014/main" id="{DA64BDE8-F25E-B088-2ED7-0B7CD405946E}"/>
              </a:ext>
            </a:extLst>
          </p:cNvPr>
          <p:cNvSpPr/>
          <p:nvPr/>
        </p:nvSpPr>
        <p:spPr>
          <a:xfrm>
            <a:off x="1630906" y="1251263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3" name="Rectangle 502">
            <a:extLst>
              <a:ext uri="{FF2B5EF4-FFF2-40B4-BE49-F238E27FC236}">
                <a16:creationId xmlns:a16="http://schemas.microsoft.com/office/drawing/2014/main" id="{2079136A-534F-E0CB-4427-869E166D44B0}"/>
              </a:ext>
            </a:extLst>
          </p:cNvPr>
          <p:cNvSpPr/>
          <p:nvPr/>
        </p:nvSpPr>
        <p:spPr>
          <a:xfrm>
            <a:off x="2153036" y="1251178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B77AD583-C4CB-9F42-A885-04C8311CB9F6}"/>
              </a:ext>
            </a:extLst>
          </p:cNvPr>
          <p:cNvSpPr/>
          <p:nvPr/>
        </p:nvSpPr>
        <p:spPr>
          <a:xfrm>
            <a:off x="2675167" y="12511785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E45ACC3E-9875-2983-4F05-57B4369E754C}"/>
              </a:ext>
            </a:extLst>
          </p:cNvPr>
          <p:cNvSpPr/>
          <p:nvPr/>
        </p:nvSpPr>
        <p:spPr>
          <a:xfrm>
            <a:off x="3204104" y="12514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920EC7E1-1FDF-2B91-3B37-7406EFCCFF18}"/>
              </a:ext>
            </a:extLst>
          </p:cNvPr>
          <p:cNvSpPr/>
          <p:nvPr/>
        </p:nvSpPr>
        <p:spPr>
          <a:xfrm>
            <a:off x="3726234" y="1251409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7" name="Rectangle 506">
            <a:extLst>
              <a:ext uri="{FF2B5EF4-FFF2-40B4-BE49-F238E27FC236}">
                <a16:creationId xmlns:a16="http://schemas.microsoft.com/office/drawing/2014/main" id="{8352D243-D913-200E-E8E0-15B33A9BC7C3}"/>
              </a:ext>
            </a:extLst>
          </p:cNvPr>
          <p:cNvSpPr/>
          <p:nvPr/>
        </p:nvSpPr>
        <p:spPr>
          <a:xfrm>
            <a:off x="4248364" y="1251324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8" name="Rectangle 507">
            <a:extLst>
              <a:ext uri="{FF2B5EF4-FFF2-40B4-BE49-F238E27FC236}">
                <a16:creationId xmlns:a16="http://schemas.microsoft.com/office/drawing/2014/main" id="{76AA1687-2549-7DDB-BD47-4E988CE3264F}"/>
              </a:ext>
            </a:extLst>
          </p:cNvPr>
          <p:cNvSpPr/>
          <p:nvPr/>
        </p:nvSpPr>
        <p:spPr>
          <a:xfrm>
            <a:off x="4770495" y="12513242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9" name="Rectangle 508">
            <a:extLst>
              <a:ext uri="{FF2B5EF4-FFF2-40B4-BE49-F238E27FC236}">
                <a16:creationId xmlns:a16="http://schemas.microsoft.com/office/drawing/2014/main" id="{F28BC69F-0FB8-D976-FC19-2A8B05621086}"/>
              </a:ext>
            </a:extLst>
          </p:cNvPr>
          <p:cNvSpPr/>
          <p:nvPr/>
        </p:nvSpPr>
        <p:spPr>
          <a:xfrm>
            <a:off x="5289272" y="1251279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6313BB8-EA68-64E6-1E40-3C99310696CE}"/>
              </a:ext>
            </a:extLst>
          </p:cNvPr>
          <p:cNvSpPr/>
          <p:nvPr/>
        </p:nvSpPr>
        <p:spPr>
          <a:xfrm>
            <a:off x="2681000" y="9897203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171CD6-B2ED-4A87-F937-022DCF299F89}"/>
              </a:ext>
            </a:extLst>
          </p:cNvPr>
          <p:cNvSpPr/>
          <p:nvPr/>
        </p:nvSpPr>
        <p:spPr>
          <a:xfrm>
            <a:off x="3203130" y="989638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16D6CEC-BBB6-5204-E5C4-844E7B946E32}"/>
              </a:ext>
            </a:extLst>
          </p:cNvPr>
          <p:cNvSpPr/>
          <p:nvPr/>
        </p:nvSpPr>
        <p:spPr>
          <a:xfrm>
            <a:off x="2681000" y="1041766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7892E3-D1FF-1D9C-A3A4-6186DEE2FFC4}"/>
              </a:ext>
            </a:extLst>
          </p:cNvPr>
          <p:cNvSpPr/>
          <p:nvPr/>
        </p:nvSpPr>
        <p:spPr>
          <a:xfrm>
            <a:off x="3203130" y="10416855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A7F74F-0F9F-6344-B930-ECD5544502FC}"/>
              </a:ext>
            </a:extLst>
          </p:cNvPr>
          <p:cNvSpPr/>
          <p:nvPr/>
        </p:nvSpPr>
        <p:spPr>
          <a:xfrm>
            <a:off x="3724145" y="989638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0629489-2295-F62D-EAAB-08B5F520180D}"/>
              </a:ext>
            </a:extLst>
          </p:cNvPr>
          <p:cNvSpPr/>
          <p:nvPr/>
        </p:nvSpPr>
        <p:spPr>
          <a:xfrm>
            <a:off x="3724145" y="10420864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CF2AFC-BE4A-A3F8-0E4D-0C0B74975383}"/>
              </a:ext>
            </a:extLst>
          </p:cNvPr>
          <p:cNvSpPr/>
          <p:nvPr/>
        </p:nvSpPr>
        <p:spPr>
          <a:xfrm>
            <a:off x="2679884" y="1094381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20609FD-7297-BDC0-7DEC-FCE5679DE815}"/>
              </a:ext>
            </a:extLst>
          </p:cNvPr>
          <p:cNvSpPr/>
          <p:nvPr/>
        </p:nvSpPr>
        <p:spPr>
          <a:xfrm>
            <a:off x="3202014" y="10943819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906DA28-5022-DDD0-57ED-517F9A8F5218}"/>
              </a:ext>
            </a:extLst>
          </p:cNvPr>
          <p:cNvSpPr/>
          <p:nvPr/>
        </p:nvSpPr>
        <p:spPr>
          <a:xfrm>
            <a:off x="3728605" y="10943680"/>
            <a:ext cx="522130" cy="522130"/>
          </a:xfrm>
          <a:prstGeom prst="rect">
            <a:avLst/>
          </a:prstGeom>
          <a:solidFill>
            <a:srgbClr val="FF0000">
              <a:alpha val="38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1" name="Rectangle 510">
            <a:extLst>
              <a:ext uri="{FF2B5EF4-FFF2-40B4-BE49-F238E27FC236}">
                <a16:creationId xmlns:a16="http://schemas.microsoft.com/office/drawing/2014/main" id="{254ECF3C-3C4B-9816-AF4F-1AD081AB10BC}"/>
              </a:ext>
            </a:extLst>
          </p:cNvPr>
          <p:cNvSpPr/>
          <p:nvPr/>
        </p:nvSpPr>
        <p:spPr>
          <a:xfrm>
            <a:off x="3136181" y="10358161"/>
            <a:ext cx="648419" cy="656880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3523FF4-7D87-AA54-D5F8-6BAC9EAC0C21}"/>
              </a:ext>
            </a:extLst>
          </p:cNvPr>
          <p:cNvSpPr/>
          <p:nvPr/>
        </p:nvSpPr>
        <p:spPr>
          <a:xfrm>
            <a:off x="4251292" y="10429324"/>
            <a:ext cx="517663" cy="5244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B13CAA2-06A2-1DC4-19A1-07603AAA99C7}"/>
              </a:ext>
            </a:extLst>
          </p:cNvPr>
          <p:cNvSpPr/>
          <p:nvPr/>
        </p:nvSpPr>
        <p:spPr>
          <a:xfrm>
            <a:off x="2151517" y="9375077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162A891-EC9B-780D-78F7-C226F1902027}"/>
              </a:ext>
            </a:extLst>
          </p:cNvPr>
          <p:cNvSpPr/>
          <p:nvPr/>
        </p:nvSpPr>
        <p:spPr>
          <a:xfrm>
            <a:off x="2154292" y="10410270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D03D443-E561-7AF4-7D14-AC83AA6C2CCC}"/>
              </a:ext>
            </a:extLst>
          </p:cNvPr>
          <p:cNvSpPr/>
          <p:nvPr/>
        </p:nvSpPr>
        <p:spPr>
          <a:xfrm>
            <a:off x="2162584" y="11474654"/>
            <a:ext cx="517663" cy="52441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5484046-85A8-0CF1-6876-8C45BFBC433A}"/>
              </a:ext>
            </a:extLst>
          </p:cNvPr>
          <p:cNvSpPr/>
          <p:nvPr/>
        </p:nvSpPr>
        <p:spPr>
          <a:xfrm>
            <a:off x="3199023" y="11994883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466FFAA-AFD9-AF15-7D1D-E22C9378D011}"/>
              </a:ext>
            </a:extLst>
          </p:cNvPr>
          <p:cNvSpPr/>
          <p:nvPr/>
        </p:nvSpPr>
        <p:spPr>
          <a:xfrm>
            <a:off x="3197974" y="8857749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AFB1F4-B232-9F4C-0F8D-CDFBB5990B92}"/>
              </a:ext>
            </a:extLst>
          </p:cNvPr>
          <p:cNvSpPr/>
          <p:nvPr/>
        </p:nvSpPr>
        <p:spPr>
          <a:xfrm>
            <a:off x="1628809" y="8859946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BA977B7-DA81-5236-392C-545F58E326F3}"/>
              </a:ext>
            </a:extLst>
          </p:cNvPr>
          <p:cNvSpPr/>
          <p:nvPr/>
        </p:nvSpPr>
        <p:spPr>
          <a:xfrm>
            <a:off x="1631228" y="10414426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DAC0BC1-289C-1222-88A6-85A5BE04FFBB}"/>
              </a:ext>
            </a:extLst>
          </p:cNvPr>
          <p:cNvSpPr/>
          <p:nvPr/>
        </p:nvSpPr>
        <p:spPr>
          <a:xfrm>
            <a:off x="1638727" y="11993419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6F2B430-E72A-5254-E190-06C1F319393D}"/>
              </a:ext>
            </a:extLst>
          </p:cNvPr>
          <p:cNvSpPr/>
          <p:nvPr/>
        </p:nvSpPr>
        <p:spPr>
          <a:xfrm>
            <a:off x="4763125" y="11991198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C036DF1-6781-3779-A4DD-211703AE3CE1}"/>
              </a:ext>
            </a:extLst>
          </p:cNvPr>
          <p:cNvSpPr/>
          <p:nvPr/>
        </p:nvSpPr>
        <p:spPr>
          <a:xfrm>
            <a:off x="4773286" y="8859946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310FF6-B29A-BD75-CF1B-2124F06D74DF}"/>
              </a:ext>
            </a:extLst>
          </p:cNvPr>
          <p:cNvSpPr/>
          <p:nvPr/>
        </p:nvSpPr>
        <p:spPr>
          <a:xfrm>
            <a:off x="4768205" y="10429969"/>
            <a:ext cx="517663" cy="524418"/>
          </a:xfrm>
          <a:prstGeom prst="rect">
            <a:avLst/>
          </a:prstGeom>
          <a:solidFill>
            <a:srgbClr val="00B050">
              <a:alpha val="38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7CB840-9873-DBB7-F7AC-A05FA823E265}"/>
              </a:ext>
            </a:extLst>
          </p:cNvPr>
          <p:cNvSpPr/>
          <p:nvPr/>
        </p:nvSpPr>
        <p:spPr>
          <a:xfrm>
            <a:off x="3093491" y="10296251"/>
            <a:ext cx="735823" cy="745425"/>
          </a:xfrm>
          <a:prstGeom prst="rect">
            <a:avLst/>
          </a:prstGeom>
          <a:solidFill>
            <a:srgbClr val="00B050">
              <a:alpha val="37000"/>
            </a:srgbClr>
          </a:solidFill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41A736D-EC26-A795-DC8D-5A2B84E80CF6}"/>
              </a:ext>
            </a:extLst>
          </p:cNvPr>
          <p:cNvSpPr/>
          <p:nvPr/>
        </p:nvSpPr>
        <p:spPr>
          <a:xfrm>
            <a:off x="4250385" y="10424555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D3541EF-DD12-6432-EA13-F850D4564405}"/>
              </a:ext>
            </a:extLst>
          </p:cNvPr>
          <p:cNvSpPr/>
          <p:nvPr/>
        </p:nvSpPr>
        <p:spPr>
          <a:xfrm>
            <a:off x="4247509" y="9381856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6AA7AB2-5718-DB9B-55CA-813DF8B0E52F}"/>
              </a:ext>
            </a:extLst>
          </p:cNvPr>
          <p:cNvSpPr/>
          <p:nvPr/>
        </p:nvSpPr>
        <p:spPr>
          <a:xfrm>
            <a:off x="3198128" y="9379136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7A38186-A3DF-1CE1-D277-2FC42642BB17}"/>
              </a:ext>
            </a:extLst>
          </p:cNvPr>
          <p:cNvSpPr/>
          <p:nvPr/>
        </p:nvSpPr>
        <p:spPr>
          <a:xfrm>
            <a:off x="2161677" y="11474965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1A27B2-A0DD-8080-7B98-1D2643D2E4C0}"/>
              </a:ext>
            </a:extLst>
          </p:cNvPr>
          <p:cNvSpPr/>
          <p:nvPr/>
        </p:nvSpPr>
        <p:spPr>
          <a:xfrm>
            <a:off x="3201472" y="11472867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3366768-3B49-E927-55DD-106C7714A212}"/>
              </a:ext>
            </a:extLst>
          </p:cNvPr>
          <p:cNvSpPr/>
          <p:nvPr/>
        </p:nvSpPr>
        <p:spPr>
          <a:xfrm>
            <a:off x="4247959" y="11469885"/>
            <a:ext cx="517663" cy="524418"/>
          </a:xfrm>
          <a:prstGeom prst="rect">
            <a:avLst/>
          </a:prstGeom>
          <a:solidFill>
            <a:srgbClr val="00B0F0">
              <a:alpha val="38000"/>
            </a:srgbClr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BAE52BE-3C78-579D-7A8F-0480BF431AB3}"/>
              </a:ext>
            </a:extLst>
          </p:cNvPr>
          <p:cNvGrpSpPr/>
          <p:nvPr/>
        </p:nvGrpSpPr>
        <p:grpSpPr>
          <a:xfrm>
            <a:off x="5069661" y="5050042"/>
            <a:ext cx="1566391" cy="1569560"/>
            <a:chOff x="5076601" y="1245851"/>
            <a:chExt cx="1566391" cy="1569560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9B83666-023C-6A18-D9D2-41A1E9367AD8}"/>
                </a:ext>
              </a:extLst>
            </p:cNvPr>
            <p:cNvSpPr/>
            <p:nvPr/>
          </p:nvSpPr>
          <p:spPr>
            <a:xfrm>
              <a:off x="5077717" y="1246665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A18DC35-4E91-C27F-C584-D662975C60BB}"/>
                </a:ext>
              </a:extLst>
            </p:cNvPr>
            <p:cNvSpPr/>
            <p:nvPr/>
          </p:nvSpPr>
          <p:spPr>
            <a:xfrm>
              <a:off x="5599847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770BE0E-C600-299E-026A-63883FF89B5E}"/>
                </a:ext>
              </a:extLst>
            </p:cNvPr>
            <p:cNvSpPr/>
            <p:nvPr/>
          </p:nvSpPr>
          <p:spPr>
            <a:xfrm>
              <a:off x="5077717" y="176713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2B3287C-A2FC-91A4-61B1-CA26A42B0F54}"/>
                </a:ext>
              </a:extLst>
            </p:cNvPr>
            <p:cNvSpPr/>
            <p:nvPr/>
          </p:nvSpPr>
          <p:spPr>
            <a:xfrm>
              <a:off x="5599847" y="1766317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E88FB02-4F86-DBB5-B842-2C4139528A81}"/>
                </a:ext>
              </a:extLst>
            </p:cNvPr>
            <p:cNvSpPr/>
            <p:nvPr/>
          </p:nvSpPr>
          <p:spPr>
            <a:xfrm>
              <a:off x="6120862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07E774B-84D0-71E3-50B5-29E74348205A}"/>
                </a:ext>
              </a:extLst>
            </p:cNvPr>
            <p:cNvSpPr/>
            <p:nvPr/>
          </p:nvSpPr>
          <p:spPr>
            <a:xfrm>
              <a:off x="6120862" y="1770326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D6BF0B-314A-60DE-E4A4-05C949E7578C}"/>
                </a:ext>
              </a:extLst>
            </p:cNvPr>
            <p:cNvSpPr/>
            <p:nvPr/>
          </p:nvSpPr>
          <p:spPr>
            <a:xfrm>
              <a:off x="507660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6CEF41-D584-C68C-65F8-ADFF46D68B25}"/>
                </a:ext>
              </a:extLst>
            </p:cNvPr>
            <p:cNvSpPr/>
            <p:nvPr/>
          </p:nvSpPr>
          <p:spPr>
            <a:xfrm>
              <a:off x="559873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6F74B29D-4E53-AFC4-2F22-4A04B7966F78}"/>
                </a:ext>
              </a:extLst>
            </p:cNvPr>
            <p:cNvSpPr/>
            <p:nvPr/>
          </p:nvSpPr>
          <p:spPr>
            <a:xfrm>
              <a:off x="6120242" y="2293142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4D86137-58B6-1074-7090-AFEEB7D7FDFD}"/>
              </a:ext>
            </a:extLst>
          </p:cNvPr>
          <p:cNvGrpSpPr/>
          <p:nvPr/>
        </p:nvGrpSpPr>
        <p:grpSpPr>
          <a:xfrm>
            <a:off x="1107166" y="5050179"/>
            <a:ext cx="1566391" cy="1569560"/>
            <a:chOff x="5076601" y="1245851"/>
            <a:chExt cx="1566391" cy="1569560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BAE7725-04EA-0C1A-1A95-776140602019}"/>
                </a:ext>
              </a:extLst>
            </p:cNvPr>
            <p:cNvSpPr/>
            <p:nvPr/>
          </p:nvSpPr>
          <p:spPr>
            <a:xfrm>
              <a:off x="5077717" y="1246665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A499372-498E-BC06-C88E-5D7496056121}"/>
                </a:ext>
              </a:extLst>
            </p:cNvPr>
            <p:cNvSpPr/>
            <p:nvPr/>
          </p:nvSpPr>
          <p:spPr>
            <a:xfrm>
              <a:off x="5599847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B698FB9D-18BA-27FE-C3BB-F1420D379740}"/>
                </a:ext>
              </a:extLst>
            </p:cNvPr>
            <p:cNvSpPr/>
            <p:nvPr/>
          </p:nvSpPr>
          <p:spPr>
            <a:xfrm>
              <a:off x="5077717" y="176713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2E7C06E-E0FF-C68B-A8B1-5C09F0B43AE4}"/>
                </a:ext>
              </a:extLst>
            </p:cNvPr>
            <p:cNvSpPr/>
            <p:nvPr/>
          </p:nvSpPr>
          <p:spPr>
            <a:xfrm>
              <a:off x="5599847" y="1766317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744F71A2-AD4F-C017-B512-7796D1F0BC5C}"/>
                </a:ext>
              </a:extLst>
            </p:cNvPr>
            <p:cNvSpPr/>
            <p:nvPr/>
          </p:nvSpPr>
          <p:spPr>
            <a:xfrm>
              <a:off x="6120862" y="124585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09C3968-5463-F661-0B01-489E667891E4}"/>
                </a:ext>
              </a:extLst>
            </p:cNvPr>
            <p:cNvSpPr/>
            <p:nvPr/>
          </p:nvSpPr>
          <p:spPr>
            <a:xfrm>
              <a:off x="6120862" y="1770326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8116B8A-7A1D-83B5-E133-82CB348C2DBB}"/>
                </a:ext>
              </a:extLst>
            </p:cNvPr>
            <p:cNvSpPr/>
            <p:nvPr/>
          </p:nvSpPr>
          <p:spPr>
            <a:xfrm>
              <a:off x="507660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CBBDBC6-F1A3-843D-9EF6-88726384FDBA}"/>
                </a:ext>
              </a:extLst>
            </p:cNvPr>
            <p:cNvSpPr/>
            <p:nvPr/>
          </p:nvSpPr>
          <p:spPr>
            <a:xfrm>
              <a:off x="5598731" y="2293281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538E7ED-C691-ED23-CFC2-63757537C35E}"/>
                </a:ext>
              </a:extLst>
            </p:cNvPr>
            <p:cNvSpPr/>
            <p:nvPr/>
          </p:nvSpPr>
          <p:spPr>
            <a:xfrm>
              <a:off x="6120242" y="2293142"/>
              <a:ext cx="522130" cy="522130"/>
            </a:xfrm>
            <a:prstGeom prst="rect">
              <a:avLst/>
            </a:prstGeom>
            <a:solidFill>
              <a:srgbClr val="FF0000">
                <a:alpha val="38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88E2F7C-F491-85A7-1AEF-E38EBE6DE3CD}"/>
              </a:ext>
            </a:extLst>
          </p:cNvPr>
          <p:cNvCxnSpPr>
            <a:cxnSpLocks/>
          </p:cNvCxnSpPr>
          <p:nvPr/>
        </p:nvCxnSpPr>
        <p:spPr>
          <a:xfrm>
            <a:off x="2699301" y="2021840"/>
            <a:ext cx="80335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1928AE1-BF3A-8D2F-C06C-58F2F4F515D1}"/>
              </a:ext>
            </a:extLst>
          </p:cNvPr>
          <p:cNvCxnSpPr>
            <a:cxnSpLocks/>
          </p:cNvCxnSpPr>
          <p:nvPr/>
        </p:nvCxnSpPr>
        <p:spPr>
          <a:xfrm flipH="1">
            <a:off x="4305300" y="2809597"/>
            <a:ext cx="761141" cy="7870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2BB06B2-98C6-4FED-ED5D-09CE103112CB}"/>
              </a:ext>
            </a:extLst>
          </p:cNvPr>
          <p:cNvCxnSpPr>
            <a:cxnSpLocks/>
          </p:cNvCxnSpPr>
          <p:nvPr/>
        </p:nvCxnSpPr>
        <p:spPr>
          <a:xfrm>
            <a:off x="2671955" y="5836920"/>
            <a:ext cx="78752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4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5418091" y="122184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5402189" y="252375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5402189" y="380676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351104" y="756615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351104" y="1614595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351104" y="2064318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351104" y="2910299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353571" y="3354720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352193" y="4199458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351104" y="46438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349588" y="508866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146282" y="4704030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6476507" y="4662392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143890" y="5143802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6474115" y="5102164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347203" y="553810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143890" y="4274024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127994" y="3441589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131521" y="3006701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129638" y="2116979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133165" y="1682091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133926" y="834256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168746" y="5586630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5668430" y="108079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5662843" y="14956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5669273" y="193271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5662000" y="24020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5662000" y="27838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5662000" y="32363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5668430" y="368181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5662000" y="453081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5662000" y="49744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5662000" y="540647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70740"/>
              </p:ext>
            </p:extLst>
          </p:nvPr>
        </p:nvGraphicFramePr>
        <p:xfrm>
          <a:off x="302999" y="264320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5652527" y="405286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34199"/>
              </p:ext>
            </p:extLst>
          </p:nvPr>
        </p:nvGraphicFramePr>
        <p:xfrm>
          <a:off x="8639033" y="616308"/>
          <a:ext cx="5180877" cy="50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 / Dense Dimensions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5505476" y="6020493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5557987" y="58896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5668428" y="5850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189488" y="14311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059263" y="6137500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5548974" y="3975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5707811" y="6016841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5758799" y="589263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800195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 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728695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58974"/>
              </p:ext>
            </p:extLst>
          </p:nvPr>
        </p:nvGraphicFramePr>
        <p:xfrm>
          <a:off x="1557067" y="8997295"/>
          <a:ext cx="5180877" cy="151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 / Dense Dimensions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905450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660282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B98984AE-E35A-1558-C876-EF678A4C0E42}"/>
              </a:ext>
            </a:extLst>
          </p:cNvPr>
          <p:cNvSpPr txBox="1"/>
          <p:nvPr/>
        </p:nvSpPr>
        <p:spPr>
          <a:xfrm>
            <a:off x="6486705" y="6238024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450" name="Right Brace 449">
            <a:extLst>
              <a:ext uri="{FF2B5EF4-FFF2-40B4-BE49-F238E27FC236}">
                <a16:creationId xmlns:a16="http://schemas.microsoft.com/office/drawing/2014/main" id="{65CE0BA4-1343-B091-EEF6-248CDD3A0471}"/>
              </a:ext>
            </a:extLst>
          </p:cNvPr>
          <p:cNvSpPr/>
          <p:nvPr/>
        </p:nvSpPr>
        <p:spPr>
          <a:xfrm rot="10800000">
            <a:off x="8207416" y="5685691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97406A90-1F5F-FC9F-1A6A-D261DCEB1C35}"/>
              </a:ext>
            </a:extLst>
          </p:cNvPr>
          <p:cNvSpPr/>
          <p:nvPr/>
        </p:nvSpPr>
        <p:spPr>
          <a:xfrm rot="10800000">
            <a:off x="15610318" y="144404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010A59FC-5D10-356F-E653-03B73E06BEB3}"/>
              </a:ext>
            </a:extLst>
          </p:cNvPr>
          <p:cNvSpPr/>
          <p:nvPr/>
        </p:nvSpPr>
        <p:spPr>
          <a:xfrm rot="10800000">
            <a:off x="15594416" y="274595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0D1D03DB-DFD5-2222-C83F-0A6B3AB460F5}"/>
              </a:ext>
            </a:extLst>
          </p:cNvPr>
          <p:cNvSpPr/>
          <p:nvPr/>
        </p:nvSpPr>
        <p:spPr>
          <a:xfrm rot="10800000">
            <a:off x="15594416" y="402896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2A95D26-FE1E-EB20-796C-2FCEE21353F8}"/>
              </a:ext>
            </a:extLst>
          </p:cNvPr>
          <p:cNvGrpSpPr/>
          <p:nvPr/>
        </p:nvGrpSpPr>
        <p:grpSpPr>
          <a:xfrm>
            <a:off x="15543331" y="978814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DD1126-01AB-48E3-0270-69C1E949AB6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8D34DEF2-6DC4-9ED9-AF7C-644A445FE74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2208BA68-1E48-490D-B751-1232D7E9346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7324E669-9E47-3858-E7AA-77F363C2AD4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5BC89884-A97B-EFCA-EF74-934E6A11EC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C2786D3C-D0D3-3430-72BD-9A37479CB78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AB91B7F2-C2A7-0051-8142-BF34A6CAD53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3F24EB7B-CDA4-9B0F-A469-CCE4F747CEDB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7438BEF3-C56E-AF92-E7BE-38F48581054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6A4C2BAA-0661-C8DA-6D47-FC97D8E38EC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48778ED-3701-7145-E87F-6D2DF8BF29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A225127-D33A-8248-62AB-6BC1783640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A029F58-BA58-3F2B-736B-3596A64E40F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80EF978-4DD8-6663-77A9-DC5C50F86B4D}"/>
              </a:ext>
            </a:extLst>
          </p:cNvPr>
          <p:cNvGrpSpPr/>
          <p:nvPr/>
        </p:nvGrpSpPr>
        <p:grpSpPr>
          <a:xfrm>
            <a:off x="15543331" y="1836794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3D345A-9577-FFF2-4DF2-1B487BDC64B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8D591C95-C1AD-7CB6-6E77-D6B67716923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780C92FD-400F-0F16-CB2D-81BA3DB57AE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63C2E3D4-517B-D9E9-64BF-E2608C9E4A5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DF9D3F37-5DDB-D52B-0566-A25F42AEABE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2D893CB9-EF2B-1AE7-DF66-17D574D5C99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BFA0B93A-5CEF-1182-E0CC-76823A3877A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A3241D6E-2CFF-228B-7C62-0E9CEAD573D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4B7C41B5-AD64-CAEF-0737-4B4DEE153AAF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D274AA1E-3BC0-4388-352C-22AA4AEBCC0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D4610BF-69EB-3E48-8EDD-F40066EBDC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8A68179-361D-07A6-9B56-F28D019F0D6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1F41E69-B2D4-B3C9-6D2D-104DC8C86E5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E384B9-605C-814E-17DB-DD61DAF485CB}"/>
              </a:ext>
            </a:extLst>
          </p:cNvPr>
          <p:cNvGrpSpPr/>
          <p:nvPr/>
        </p:nvGrpSpPr>
        <p:grpSpPr>
          <a:xfrm>
            <a:off x="15543331" y="2286517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BC655F7-0B7B-D0E0-DF3E-DA5C84113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DCE368F2-3CA4-EBEB-0E18-B798DC3E2A9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1FF2196B-5127-5B3F-C8AE-CC2B212F85D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BAF9B480-B1DB-D9C9-4092-AC03BBCFA5A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B0D59EAA-9FEB-14CB-E56C-7F7A1FB32614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D6DB92C8-DD14-77E0-7F84-3B31D09FB82B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8820CC9E-8BB3-F5E1-A3B1-5438112A3B9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35A2D243-CEE7-C087-4C1C-9367616978DA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7E4641A6-3FD3-EE21-3369-76542B39B30A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3C28A543-CA74-6BA7-AEDF-EA8A2E8FD8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108F9E7-9D44-A0F6-1CE0-C4BD4BD96A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C7B5CC8-1AB9-03DE-8E85-CA3E19BA8D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93FA964-395C-06A8-7D5F-4515B4804F5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793F36-9C85-D8B1-1169-E0564960CC9C}"/>
              </a:ext>
            </a:extLst>
          </p:cNvPr>
          <p:cNvGrpSpPr/>
          <p:nvPr/>
        </p:nvGrpSpPr>
        <p:grpSpPr>
          <a:xfrm>
            <a:off x="15543331" y="3132498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2DC9447-FABB-D320-6208-3A2A29D7D16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062923A0-1001-E6F3-0B37-2761AFD0F0B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5C5B79E8-AA30-4DE6-92AC-F5D3F93DC4C8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132C12B-5D7B-2A04-DC44-AA159690EA9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142D88A0-ADE8-6BC0-9EFA-4A82C4B58A95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832BC669-0586-6C45-936B-23EA15D324B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75DFC550-D26A-6D07-58D8-EB6D2F9C2FC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5BBF301F-B22F-7480-CA2D-BA0DE34DCC54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AB5C3981-D3C0-064E-FA6E-D710676CAF6E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AE88DF64-6072-61A5-52F0-DD803EBECFF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B1D28FD-6023-C1FF-03F2-BC0FFA1FA2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BD021E9-F386-3D19-7E10-E2DA622C27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95BD628-47FF-52C8-1F38-DEBD7F17ED4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157DEA-FDC8-5100-921D-09D02E868D99}"/>
              </a:ext>
            </a:extLst>
          </p:cNvPr>
          <p:cNvGrpSpPr/>
          <p:nvPr/>
        </p:nvGrpSpPr>
        <p:grpSpPr>
          <a:xfrm>
            <a:off x="15545798" y="3576919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07A0E65-C722-1391-AF31-E3860D9EFBA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48E0E8C0-E3EC-F509-6222-67DD461AAF7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778AC1C8-171F-C312-B097-2D440024CB8F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5C9CAD-DFF3-BBF1-0019-853471471E06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1D4D6B3B-0A06-D67F-24F4-0F3CBFCD911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2FD7A30B-8B7F-DA66-42DD-3DCF8C4F6D5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EC6E6BD7-B8C3-4BE7-2492-589FB4263BF9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BDD4203E-0EC9-83A6-D7F3-8D5081BF48A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9D2E5D93-A160-EB84-6D8E-55C8B64EB7F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202A6590-8612-57C0-0361-DE9E2B0DB08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BC7D64CB-F868-28CE-88C8-7620168EAD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F547BAE-7193-2636-DF56-6CF8F821B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E75E883E-F585-2382-D570-A783E0D8955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2CE4E26-FB38-0860-AA39-12DD636E192D}"/>
              </a:ext>
            </a:extLst>
          </p:cNvPr>
          <p:cNvGrpSpPr/>
          <p:nvPr/>
        </p:nvGrpSpPr>
        <p:grpSpPr>
          <a:xfrm>
            <a:off x="15544420" y="4421657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9C86AB8-8E64-45F5-FAC9-0AEC19CE534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FDD55978-69D7-9C81-DF16-333E4AFFE54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DE1B165A-F36A-AD1A-35D5-7620B589B61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8685050F-8731-19A7-B9B2-4AFAF781188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07670EA4-58CE-95DB-6918-18C99C74A75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3BC6321A-D6FD-C9AE-DE37-F29D9C41341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C18EAFB0-BC98-9022-EDDD-24A50933183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8FB2B5E1-74AA-5841-153F-1B6580577B0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31537CF4-E65A-C2C2-95DC-44BAD9392C8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BCE871B3-6DB7-B0C7-2200-BED3CB631D8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09B6EF-D363-6D17-0EC2-DBC178364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06680FFA-3633-5C70-EFF1-ECB799EB9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E6CB1C82-19D6-68B6-F40E-4850D977814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CF6A408-BB34-D28E-B1AF-9CAB8AA9A2CC}"/>
              </a:ext>
            </a:extLst>
          </p:cNvPr>
          <p:cNvGrpSpPr/>
          <p:nvPr/>
        </p:nvGrpSpPr>
        <p:grpSpPr>
          <a:xfrm>
            <a:off x="16336117" y="4496223"/>
            <a:ext cx="213697" cy="188842"/>
            <a:chOff x="6114441" y="4148345"/>
            <a:chExt cx="240990" cy="212959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8C513A05-51B9-26F1-473E-EEF70B39DE1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C687391-0AF9-AEDA-6530-1C3CA5A3A20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C8557EF-1EDF-A4C4-0AF7-45BA845DB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41B09E7-C2F0-D2EE-9B1B-9AAB68B08099}"/>
              </a:ext>
            </a:extLst>
          </p:cNvPr>
          <p:cNvGrpSpPr/>
          <p:nvPr/>
        </p:nvGrpSpPr>
        <p:grpSpPr>
          <a:xfrm>
            <a:off x="16320221" y="3663788"/>
            <a:ext cx="213697" cy="188842"/>
            <a:chOff x="6114441" y="4148345"/>
            <a:chExt cx="240990" cy="21295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6F674CE-95CD-6EA4-00A0-659E4D1539B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C67392C-F9F6-5E90-6957-5F8BF021F7E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D9B3CA5-2ABC-8512-3AEA-6DCD785C23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B2591C8-3897-2E30-272B-1CC9824D9A94}"/>
              </a:ext>
            </a:extLst>
          </p:cNvPr>
          <p:cNvGrpSpPr/>
          <p:nvPr/>
        </p:nvGrpSpPr>
        <p:grpSpPr>
          <a:xfrm>
            <a:off x="16323748" y="3228900"/>
            <a:ext cx="213697" cy="188842"/>
            <a:chOff x="6114441" y="4148345"/>
            <a:chExt cx="240990" cy="21295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185D918-D67D-572A-3872-2DB38FFE4A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24520E4-730C-31E7-CC0D-41AF7BCC858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F8EF0D4-E174-B841-B41C-3D94FAAAE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A33F5CE-EA86-2E2D-B221-0CFAE2C555D7}"/>
              </a:ext>
            </a:extLst>
          </p:cNvPr>
          <p:cNvGrpSpPr/>
          <p:nvPr/>
        </p:nvGrpSpPr>
        <p:grpSpPr>
          <a:xfrm>
            <a:off x="16321865" y="2339178"/>
            <a:ext cx="213697" cy="188842"/>
            <a:chOff x="6114441" y="4148345"/>
            <a:chExt cx="240990" cy="21295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C064B37E-6F76-102A-C3C9-B266CCBD304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400E7F9-47B9-B862-3D17-9620DB061D2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4BB76894-B180-C908-D040-328EF3A1A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DB7D33B-82DF-E934-2E20-38A8D5EE0C8C}"/>
              </a:ext>
            </a:extLst>
          </p:cNvPr>
          <p:cNvGrpSpPr/>
          <p:nvPr/>
        </p:nvGrpSpPr>
        <p:grpSpPr>
          <a:xfrm>
            <a:off x="16325392" y="1904290"/>
            <a:ext cx="213697" cy="188842"/>
            <a:chOff x="6114441" y="4148345"/>
            <a:chExt cx="240990" cy="212959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F75898D-3E57-8347-BDB8-D650B668FF2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F019291-8920-4F9C-2A1F-ACC20E6747A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8AA6BE2-0087-5133-0068-F669CDDA43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DAE9FD2-EC5B-D8BE-9F81-2079BCBB2456}"/>
              </a:ext>
            </a:extLst>
          </p:cNvPr>
          <p:cNvGrpSpPr/>
          <p:nvPr/>
        </p:nvGrpSpPr>
        <p:grpSpPr>
          <a:xfrm>
            <a:off x="16326153" y="1056455"/>
            <a:ext cx="213697" cy="188842"/>
            <a:chOff x="6114441" y="4148345"/>
            <a:chExt cx="240990" cy="212959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71EE941-12B3-8489-2EED-3C18432BC0A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F61E35B-1565-CC91-B101-48026CBE7B0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2FD7B87-0A5B-E984-A0C7-9D2CEB3C1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F4F9F82-1A82-37E1-051A-9CCF264BA582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15860657" y="130299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3EC3FB5-463E-50AC-3C87-0100B856671A}"/>
              </a:ext>
            </a:extLst>
          </p:cNvPr>
          <p:cNvCxnSpPr/>
          <p:nvPr/>
        </p:nvCxnSpPr>
        <p:spPr>
          <a:xfrm>
            <a:off x="15855070" y="171788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43F3CE5-8883-F177-6660-05E4D25C98BB}"/>
              </a:ext>
            </a:extLst>
          </p:cNvPr>
          <p:cNvCxnSpPr/>
          <p:nvPr/>
        </p:nvCxnSpPr>
        <p:spPr>
          <a:xfrm>
            <a:off x="15861500" y="21549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A71A681F-7F0D-BE16-E432-8E97F963AFAF}"/>
              </a:ext>
            </a:extLst>
          </p:cNvPr>
          <p:cNvCxnSpPr/>
          <p:nvPr/>
        </p:nvCxnSpPr>
        <p:spPr>
          <a:xfrm>
            <a:off x="15854227" y="262426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7D0EF78-A288-B40E-30BA-177592838789}"/>
              </a:ext>
            </a:extLst>
          </p:cNvPr>
          <p:cNvCxnSpPr/>
          <p:nvPr/>
        </p:nvCxnSpPr>
        <p:spPr>
          <a:xfrm>
            <a:off x="15854227" y="30060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72BC6FB-F874-BBE5-9B15-FC72B0220D1E}"/>
              </a:ext>
            </a:extLst>
          </p:cNvPr>
          <p:cNvCxnSpPr/>
          <p:nvPr/>
        </p:nvCxnSpPr>
        <p:spPr>
          <a:xfrm>
            <a:off x="15854227" y="34585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BA298C1-228A-F5E3-3C61-2A5576D8CFDF}"/>
              </a:ext>
            </a:extLst>
          </p:cNvPr>
          <p:cNvCxnSpPr/>
          <p:nvPr/>
        </p:nvCxnSpPr>
        <p:spPr>
          <a:xfrm>
            <a:off x="15860657" y="390401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15CC71-D585-B250-086C-AAD4AAD97264}"/>
              </a:ext>
            </a:extLst>
          </p:cNvPr>
          <p:cNvCxnSpPr/>
          <p:nvPr/>
        </p:nvCxnSpPr>
        <p:spPr>
          <a:xfrm>
            <a:off x="15854227" y="475301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3" name="Table 147">
            <a:extLst>
              <a:ext uri="{FF2B5EF4-FFF2-40B4-BE49-F238E27FC236}">
                <a16:creationId xmlns:a16="http://schemas.microsoft.com/office/drawing/2014/main" id="{C391ABD0-D9A2-1DE3-E680-E7E8BABA2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899226"/>
              </p:ext>
            </p:extLst>
          </p:nvPr>
        </p:nvGraphicFramePr>
        <p:xfrm>
          <a:off x="9215088" y="251647"/>
          <a:ext cx="5180877" cy="5004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 / Dense Dimensions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F86FE10-9BDE-3BEE-D372-C9B3595D63AC}"/>
              </a:ext>
            </a:extLst>
          </p:cNvPr>
          <p:cNvCxnSpPr/>
          <p:nvPr/>
        </p:nvCxnSpPr>
        <p:spPr>
          <a:xfrm>
            <a:off x="15844754" y="42750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hevron 124">
            <a:extLst>
              <a:ext uri="{FF2B5EF4-FFF2-40B4-BE49-F238E27FC236}">
                <a16:creationId xmlns:a16="http://schemas.microsoft.com/office/drawing/2014/main" id="{EC501216-1B30-4E08-178C-2A21FE6DD511}"/>
              </a:ext>
            </a:extLst>
          </p:cNvPr>
          <p:cNvSpPr/>
          <p:nvPr/>
        </p:nvSpPr>
        <p:spPr>
          <a:xfrm>
            <a:off x="15102459" y="6572284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C5984A61-B592-8D07-7CB2-5CECB26C9E52}"/>
              </a:ext>
            </a:extLst>
          </p:cNvPr>
          <p:cNvSpPr/>
          <p:nvPr/>
        </p:nvSpPr>
        <p:spPr>
          <a:xfrm>
            <a:off x="14595259" y="5374565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29EE41D-B383-6908-FE7F-02E85CE3DCCF}"/>
              </a:ext>
            </a:extLst>
          </p:cNvPr>
          <p:cNvCxnSpPr>
            <a:cxnSpLocks/>
          </p:cNvCxnSpPr>
          <p:nvPr/>
        </p:nvCxnSpPr>
        <p:spPr>
          <a:xfrm flipV="1">
            <a:off x="16172799" y="5586963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6F90D4B-D7A6-DA2B-E56A-D9ED21B77B40}"/>
              </a:ext>
            </a:extLst>
          </p:cNvPr>
          <p:cNvCxnSpPr>
            <a:cxnSpLocks/>
          </p:cNvCxnSpPr>
          <p:nvPr/>
        </p:nvCxnSpPr>
        <p:spPr>
          <a:xfrm flipV="1">
            <a:off x="15538153" y="5586963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95844C06-1DE8-B425-5AEA-893668F5494D}"/>
              </a:ext>
            </a:extLst>
          </p:cNvPr>
          <p:cNvSpPr/>
          <p:nvPr/>
        </p:nvSpPr>
        <p:spPr>
          <a:xfrm>
            <a:off x="15538153" y="5573262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614362-00B7-922B-EB55-B67537E706C9}"/>
              </a:ext>
            </a:extLst>
          </p:cNvPr>
          <p:cNvGrpSpPr/>
          <p:nvPr/>
        </p:nvGrpSpPr>
        <p:grpSpPr>
          <a:xfrm>
            <a:off x="16329847" y="5647828"/>
            <a:ext cx="213697" cy="188842"/>
            <a:chOff x="6114441" y="4148345"/>
            <a:chExt cx="240990" cy="212959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74060C1-5B02-6E33-1FE3-CE1E67AD524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7F1EB3AE-DA7F-D76D-F810-B1851467E7D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66616DB-10FA-75D6-5A29-783B02B371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A799FC91-ADAC-494C-7172-54AF2B936C8D}"/>
              </a:ext>
            </a:extLst>
          </p:cNvPr>
          <p:cNvSpPr/>
          <p:nvPr/>
        </p:nvSpPr>
        <p:spPr>
          <a:xfrm>
            <a:off x="15537064" y="601768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28108687-0388-90AA-8788-A64A572D1C05}"/>
              </a:ext>
            </a:extLst>
          </p:cNvPr>
          <p:cNvGrpSpPr/>
          <p:nvPr/>
        </p:nvGrpSpPr>
        <p:grpSpPr>
          <a:xfrm>
            <a:off x="16332239" y="6077834"/>
            <a:ext cx="213697" cy="188842"/>
            <a:chOff x="6114441" y="4148345"/>
            <a:chExt cx="240990" cy="212959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921131D-2F3F-1F73-8D09-7C05F4640DF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7AE5D6A-A7C1-A488-CBB6-8CBDAB1D045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A38C9BEE-9C46-5D5B-C414-ED534549E8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13D59CC-6E1B-2A33-3E86-3336A68E8880}"/>
              </a:ext>
            </a:extLst>
          </p:cNvPr>
          <p:cNvGrpSpPr/>
          <p:nvPr/>
        </p:nvGrpSpPr>
        <p:grpSpPr>
          <a:xfrm>
            <a:off x="16662464" y="6036193"/>
            <a:ext cx="244601" cy="277073"/>
            <a:chOff x="6596240" y="4219231"/>
            <a:chExt cx="313777" cy="355432"/>
          </a:xfrm>
        </p:grpSpPr>
        <p:sp>
          <p:nvSpPr>
            <p:cNvPr id="140" name="Triangle 139">
              <a:extLst>
                <a:ext uri="{FF2B5EF4-FFF2-40B4-BE49-F238E27FC236}">
                  <a16:creationId xmlns:a16="http://schemas.microsoft.com/office/drawing/2014/main" id="{988290BF-59F9-33E7-8EC3-7F58266E4790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ED221964-1134-52B8-97CE-F3CB6D3D9558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C8039976-769E-ADCB-C2D2-D806F79AA1E3}"/>
              </a:ext>
            </a:extLst>
          </p:cNvPr>
          <p:cNvCxnSpPr/>
          <p:nvPr/>
        </p:nvCxnSpPr>
        <p:spPr>
          <a:xfrm>
            <a:off x="15847960" y="590461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07BB39F-4383-4BEC-6D6F-53972EF86F95}"/>
              </a:ext>
            </a:extLst>
          </p:cNvPr>
          <p:cNvGrpSpPr/>
          <p:nvPr/>
        </p:nvGrpSpPr>
        <p:grpSpPr>
          <a:xfrm>
            <a:off x="15524948" y="5577938"/>
            <a:ext cx="634652" cy="296550"/>
            <a:chOff x="3623330" y="1324203"/>
            <a:chExt cx="2325051" cy="1183217"/>
          </a:xfrm>
        </p:grpSpPr>
        <p:pic>
          <p:nvPicPr>
            <p:cNvPr id="14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AD63432-DF81-055D-B3B4-B43411915F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BD0A255-3493-FE6C-66D7-4DF6341811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1C21430-E9A7-F0AB-5A4C-BCC6C8A49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0CA729D-E0DF-1CF1-1705-F19CBB6B30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77BB103-DD4B-473F-D103-F548E23795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F042B7A4-1639-0FE5-2248-167689ACD8A0}"/>
              </a:ext>
            </a:extLst>
          </p:cNvPr>
          <p:cNvSpPr/>
          <p:nvPr/>
        </p:nvSpPr>
        <p:spPr>
          <a:xfrm>
            <a:off x="15399840" y="5550487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A17CD26-FFAA-93D7-F2A5-E67B9A5C1E17}"/>
              </a:ext>
            </a:extLst>
          </p:cNvPr>
          <p:cNvGrpSpPr/>
          <p:nvPr/>
        </p:nvGrpSpPr>
        <p:grpSpPr>
          <a:xfrm>
            <a:off x="15151037" y="5644270"/>
            <a:ext cx="188841" cy="188842"/>
            <a:chOff x="6762695" y="5234233"/>
            <a:chExt cx="188841" cy="188842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5F5E25B-6D3C-81F0-163C-8B8AA5551DD7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3304BB8-E57E-D2F2-7409-F18BA76DD80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6DA5732-F23B-E67C-C0B3-7035DECF5A35}"/>
              </a:ext>
            </a:extLst>
          </p:cNvPr>
          <p:cNvGrpSpPr/>
          <p:nvPr/>
        </p:nvGrpSpPr>
        <p:grpSpPr>
          <a:xfrm>
            <a:off x="15151036" y="6065685"/>
            <a:ext cx="188841" cy="188842"/>
            <a:chOff x="6762695" y="5234233"/>
            <a:chExt cx="188841" cy="18884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18067156-0A06-A6EA-1BA6-26E646ABDBA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ECFE692E-C164-1BFC-A98D-57C1170B8DD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88CDDA0-B073-D3E4-8981-75E14201B5BB}"/>
              </a:ext>
            </a:extLst>
          </p:cNvPr>
          <p:cNvGrpSpPr/>
          <p:nvPr/>
        </p:nvGrpSpPr>
        <p:grpSpPr>
          <a:xfrm>
            <a:off x="15524948" y="6351588"/>
            <a:ext cx="1370001" cy="437243"/>
            <a:chOff x="7136610" y="5506693"/>
            <a:chExt cx="1370001" cy="437243"/>
          </a:xfrm>
        </p:grpSpPr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ABDD02EA-49B5-6FF9-128E-1CF7B8926E91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137FC0D-940D-76C4-67FB-1F7EB6A85970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14D7CFD2-5873-C040-8835-8877A6669F94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EB4B20BD-362C-20F5-A55C-CDD4926303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6327CAB2-ADBA-70A3-F95B-97287467EB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47E429A-7FD8-D798-126B-1960A1682588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61" name="Triangle 160">
                <a:extLst>
                  <a:ext uri="{FF2B5EF4-FFF2-40B4-BE49-F238E27FC236}">
                    <a16:creationId xmlns:a16="http://schemas.microsoft.com/office/drawing/2014/main" id="{F59C289A-0CEC-F0D7-BDC7-D2CAD4D3602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FEB794F6-662E-137E-F8DA-461FD95667E7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4F017C27-89B0-CBCB-6B81-9CECCDA011B6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1C8E9A5-C679-DF76-13A7-0AF76E16C1EA}"/>
              </a:ext>
            </a:extLst>
          </p:cNvPr>
          <p:cNvGrpSpPr/>
          <p:nvPr/>
        </p:nvGrpSpPr>
        <p:grpSpPr>
          <a:xfrm>
            <a:off x="15614304" y="6778640"/>
            <a:ext cx="468998" cy="468998"/>
            <a:chOff x="4989908" y="5259485"/>
            <a:chExt cx="1012654" cy="1012654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543DAB0-1DC8-298C-0ACC-20AD5BD61D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B2D01834-0D58-5AD3-BEE7-D569C9FC429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CD3F5E3-710E-1138-B432-F6B1E9235D45}"/>
              </a:ext>
            </a:extLst>
          </p:cNvPr>
          <p:cNvCxnSpPr/>
          <p:nvPr/>
        </p:nvCxnSpPr>
        <p:spPr>
          <a:xfrm>
            <a:off x="15855479" y="54156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A8CCD5B6-3BEB-4FCE-CCC4-396090902E24}"/>
              </a:ext>
            </a:extLst>
          </p:cNvPr>
          <p:cNvCxnSpPr/>
          <p:nvPr/>
        </p:nvCxnSpPr>
        <p:spPr>
          <a:xfrm>
            <a:off x="15848803" y="671830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Chevron 170">
            <a:extLst>
              <a:ext uri="{FF2B5EF4-FFF2-40B4-BE49-F238E27FC236}">
                <a16:creationId xmlns:a16="http://schemas.microsoft.com/office/drawing/2014/main" id="{27CAEDAC-6470-96C5-30EC-C472CA8C252E}"/>
              </a:ext>
            </a:extLst>
          </p:cNvPr>
          <p:cNvSpPr/>
          <p:nvPr/>
        </p:nvSpPr>
        <p:spPr>
          <a:xfrm>
            <a:off x="15421377" y="68950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2" name="Rounded Rectangle 171">
            <a:extLst>
              <a:ext uri="{FF2B5EF4-FFF2-40B4-BE49-F238E27FC236}">
                <a16:creationId xmlns:a16="http://schemas.microsoft.com/office/drawing/2014/main" id="{455EAC26-BFB9-1627-C0D4-0DFC1CA6078F}"/>
              </a:ext>
            </a:extLst>
          </p:cNvPr>
          <p:cNvSpPr/>
          <p:nvPr/>
        </p:nvSpPr>
        <p:spPr>
          <a:xfrm>
            <a:off x="15533570" y="780173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46C08933-EA4E-DAA8-850F-D765581A21A7}"/>
              </a:ext>
            </a:extLst>
          </p:cNvPr>
          <p:cNvGrpSpPr/>
          <p:nvPr/>
        </p:nvGrpSpPr>
        <p:grpSpPr>
          <a:xfrm>
            <a:off x="16355113" y="7850257"/>
            <a:ext cx="188841" cy="188842"/>
            <a:chOff x="8672660" y="5000203"/>
            <a:chExt cx="188841" cy="188842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6285C58-22A7-B429-CF31-3E82E5AE32C2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964C16B0-BBF8-703F-804D-0F1C8476D6DA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60209F7-A08E-D0D4-1F74-40EF2F5DD9E3}"/>
              </a:ext>
            </a:extLst>
          </p:cNvPr>
          <p:cNvCxnSpPr/>
          <p:nvPr/>
        </p:nvCxnSpPr>
        <p:spPr>
          <a:xfrm>
            <a:off x="15848367" y="767010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85251444-D0C8-0260-32E6-1236A4E02154}"/>
              </a:ext>
            </a:extLst>
          </p:cNvPr>
          <p:cNvSpPr/>
          <p:nvPr/>
        </p:nvSpPr>
        <p:spPr>
          <a:xfrm>
            <a:off x="15536901" y="731680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27E9AABC-2270-4207-2D2E-5AC8C66D51A7}"/>
              </a:ext>
            </a:extLst>
          </p:cNvPr>
          <p:cNvGrpSpPr/>
          <p:nvPr/>
        </p:nvGrpSpPr>
        <p:grpSpPr>
          <a:xfrm>
            <a:off x="16331203" y="7371939"/>
            <a:ext cx="213697" cy="188842"/>
            <a:chOff x="6114441" y="4148345"/>
            <a:chExt cx="240990" cy="212959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84AE9FDA-F7FF-6586-0A25-6F42EC7BF1C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6E492CB-D1B0-C6AA-D71F-8A0840C76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EAC3C31-D6BA-32B3-D0F6-8F93DC907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E94AFDF8-CB29-DD0B-80D6-F8E48BBA473A}"/>
              </a:ext>
            </a:extLst>
          </p:cNvPr>
          <p:cNvGrpSpPr/>
          <p:nvPr/>
        </p:nvGrpSpPr>
        <p:grpSpPr>
          <a:xfrm>
            <a:off x="16661428" y="7330301"/>
            <a:ext cx="244601" cy="277073"/>
            <a:chOff x="6596240" y="4219231"/>
            <a:chExt cx="313777" cy="355432"/>
          </a:xfrm>
        </p:grpSpPr>
        <p:sp>
          <p:nvSpPr>
            <p:cNvPr id="183" name="Triangle 182">
              <a:extLst>
                <a:ext uri="{FF2B5EF4-FFF2-40B4-BE49-F238E27FC236}">
                  <a16:creationId xmlns:a16="http://schemas.microsoft.com/office/drawing/2014/main" id="{1D0DF488-BD83-3D9A-A2E4-72C9BBE3F89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52305EB8-9C7D-4906-4BC6-2625712D711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75E6600-D6F1-852F-AB94-48EF42F26579}"/>
              </a:ext>
            </a:extLst>
          </p:cNvPr>
          <p:cNvCxnSpPr/>
          <p:nvPr/>
        </p:nvCxnSpPr>
        <p:spPr>
          <a:xfrm>
            <a:off x="15849313" y="720262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312FBDF5-1EAE-C708-D987-B21425E0428C}"/>
              </a:ext>
            </a:extLst>
          </p:cNvPr>
          <p:cNvCxnSpPr/>
          <p:nvPr/>
        </p:nvCxnSpPr>
        <p:spPr>
          <a:xfrm rot="10800000">
            <a:off x="15867933" y="82250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89F9C5D2-760D-CCAA-3269-70B60CC9377D}"/>
              </a:ext>
            </a:extLst>
          </p:cNvPr>
          <p:cNvSpPr txBox="1"/>
          <p:nvPr/>
        </p:nvSpPr>
        <p:spPr>
          <a:xfrm>
            <a:off x="15325229" y="39150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188" name="Chevron 187">
            <a:extLst>
              <a:ext uri="{FF2B5EF4-FFF2-40B4-BE49-F238E27FC236}">
                <a16:creationId xmlns:a16="http://schemas.microsoft.com/office/drawing/2014/main" id="{C19C68F9-A85F-3CFF-CE28-56E71FBED289}"/>
              </a:ext>
            </a:extLst>
          </p:cNvPr>
          <p:cNvSpPr/>
          <p:nvPr/>
        </p:nvSpPr>
        <p:spPr>
          <a:xfrm rot="5400000">
            <a:off x="15748479" y="63499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300889E-B59A-732C-9FCD-E675F52588D3}"/>
              </a:ext>
            </a:extLst>
          </p:cNvPr>
          <p:cNvSpPr/>
          <p:nvPr/>
        </p:nvSpPr>
        <p:spPr>
          <a:xfrm>
            <a:off x="15712283" y="8286450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75312D5-90BF-2B12-E9BC-059D7F2E0322}"/>
              </a:ext>
            </a:extLst>
          </p:cNvPr>
          <p:cNvCxnSpPr/>
          <p:nvPr/>
        </p:nvCxnSpPr>
        <p:spPr>
          <a:xfrm>
            <a:off x="15764794" y="8155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F985CBF3-6057-4190-DFB3-A732B9C0C8F3}"/>
              </a:ext>
            </a:extLst>
          </p:cNvPr>
          <p:cNvSpPr txBox="1"/>
          <p:nvPr/>
        </p:nvSpPr>
        <p:spPr>
          <a:xfrm>
            <a:off x="15287055" y="838953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267B89D-CC20-B8F0-F0FD-DA3A17E3168E}"/>
              </a:ext>
            </a:extLst>
          </p:cNvPr>
          <p:cNvSpPr/>
          <p:nvPr/>
        </p:nvSpPr>
        <p:spPr>
          <a:xfrm>
            <a:off x="15914618" y="8282798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EF00F4BE-5944-E173-9730-36148F9F733F}"/>
              </a:ext>
            </a:extLst>
          </p:cNvPr>
          <p:cNvCxnSpPr/>
          <p:nvPr/>
        </p:nvCxnSpPr>
        <p:spPr>
          <a:xfrm>
            <a:off x="15965606" y="815859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4" name="Table 193">
            <a:extLst>
              <a:ext uri="{FF2B5EF4-FFF2-40B4-BE49-F238E27FC236}">
                <a16:creationId xmlns:a16="http://schemas.microsoft.com/office/drawing/2014/main" id="{6A97F728-5A9B-96E2-8AC3-1A5C0665A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478303"/>
              </p:ext>
            </p:extLst>
          </p:nvPr>
        </p:nvGraphicFramePr>
        <p:xfrm>
          <a:off x="9215088" y="5329557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 8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195" name="Table 194">
            <a:extLst>
              <a:ext uri="{FF2B5EF4-FFF2-40B4-BE49-F238E27FC236}">
                <a16:creationId xmlns:a16="http://schemas.microsoft.com/office/drawing/2014/main" id="{FCC6FE0A-171B-F7FD-C4EB-F2F775B2E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15694"/>
              </p:ext>
            </p:extLst>
          </p:nvPr>
        </p:nvGraphicFramePr>
        <p:xfrm>
          <a:off x="9212046" y="7290914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D3CF2841-4CF3-19FA-C893-D8A2A24AFDBC}"/>
              </a:ext>
            </a:extLst>
          </p:cNvPr>
          <p:cNvCxnSpPr/>
          <p:nvPr/>
        </p:nvCxnSpPr>
        <p:spPr>
          <a:xfrm>
            <a:off x="15858890" y="5199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Freeform 196">
            <a:extLst>
              <a:ext uri="{FF2B5EF4-FFF2-40B4-BE49-F238E27FC236}">
                <a16:creationId xmlns:a16="http://schemas.microsoft.com/office/drawing/2014/main" id="{B0161047-ECFF-D8D5-7E37-174737ED162C}"/>
              </a:ext>
            </a:extLst>
          </p:cNvPr>
          <p:cNvSpPr/>
          <p:nvPr/>
        </p:nvSpPr>
        <p:spPr>
          <a:xfrm rot="18900000" flipH="1">
            <a:off x="15665858" y="4872511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BA1B7146-3EB9-CFC4-C19C-9D6F3960BB31}"/>
              </a:ext>
            </a:extLst>
          </p:cNvPr>
          <p:cNvSpPr/>
          <p:nvPr/>
        </p:nvSpPr>
        <p:spPr>
          <a:xfrm>
            <a:off x="15030545" y="4894145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7AD1B800-3189-DADD-BA45-3BC96E8CC0A6}"/>
              </a:ext>
            </a:extLst>
          </p:cNvPr>
          <p:cNvGrpSpPr/>
          <p:nvPr/>
        </p:nvGrpSpPr>
        <p:grpSpPr>
          <a:xfrm>
            <a:off x="15014033" y="4935901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200" name="Block Arc 199">
              <a:extLst>
                <a:ext uri="{FF2B5EF4-FFF2-40B4-BE49-F238E27FC236}">
                  <a16:creationId xmlns:a16="http://schemas.microsoft.com/office/drawing/2014/main" id="{F0CA835E-73F2-C3AA-FE28-B9AA8F4ED6BC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1" name="Block Arc 200">
              <a:extLst>
                <a:ext uri="{FF2B5EF4-FFF2-40B4-BE49-F238E27FC236}">
                  <a16:creationId xmlns:a16="http://schemas.microsoft.com/office/drawing/2014/main" id="{65A937CA-131D-0E11-637E-5FBC29AA889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58CF572-70D5-C2F9-3362-853D6E9761F0}"/>
              </a:ext>
            </a:extLst>
          </p:cNvPr>
          <p:cNvCxnSpPr>
            <a:cxnSpLocks/>
            <a:stCxn id="201" idx="1"/>
            <a:endCxn id="197" idx="68"/>
          </p:cNvCxnSpPr>
          <p:nvPr/>
        </p:nvCxnSpPr>
        <p:spPr>
          <a:xfrm flipV="1">
            <a:off x="15351379" y="5067338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hevron 202">
            <a:extLst>
              <a:ext uri="{FF2B5EF4-FFF2-40B4-BE49-F238E27FC236}">
                <a16:creationId xmlns:a16="http://schemas.microsoft.com/office/drawing/2014/main" id="{1F818A8B-4086-B30A-4B38-BB5E7E61A15A}"/>
              </a:ext>
            </a:extLst>
          </p:cNvPr>
          <p:cNvSpPr/>
          <p:nvPr/>
        </p:nvSpPr>
        <p:spPr>
          <a:xfrm>
            <a:off x="15459137" y="494866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4" name="Right Brace 203">
            <a:extLst>
              <a:ext uri="{FF2B5EF4-FFF2-40B4-BE49-F238E27FC236}">
                <a16:creationId xmlns:a16="http://schemas.microsoft.com/office/drawing/2014/main" id="{D98135D7-20CE-FAAE-165A-DA97F860DA53}"/>
              </a:ext>
            </a:extLst>
          </p:cNvPr>
          <p:cNvSpPr/>
          <p:nvPr/>
        </p:nvSpPr>
        <p:spPr>
          <a:xfrm rot="10800000">
            <a:off x="8783471" y="532103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7655E72-70CA-AC97-288F-A900EA9F7927}"/>
              </a:ext>
            </a:extLst>
          </p:cNvPr>
          <p:cNvSpPr txBox="1"/>
          <p:nvPr/>
        </p:nvSpPr>
        <p:spPr>
          <a:xfrm>
            <a:off x="6919443" y="5873867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2" name="Trapezium 3">
            <a:extLst>
              <a:ext uri="{FF2B5EF4-FFF2-40B4-BE49-F238E27FC236}">
                <a16:creationId xmlns:a16="http://schemas.microsoft.com/office/drawing/2014/main" id="{EB3FD39C-EEA9-9607-16C3-93DD4E95C1F3}"/>
              </a:ext>
            </a:extLst>
          </p:cNvPr>
          <p:cNvSpPr/>
          <p:nvPr/>
        </p:nvSpPr>
        <p:spPr>
          <a:xfrm rot="10800000">
            <a:off x="15610318" y="1004809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apezium 4">
            <a:extLst>
              <a:ext uri="{FF2B5EF4-FFF2-40B4-BE49-F238E27FC236}">
                <a16:creationId xmlns:a16="http://schemas.microsoft.com/office/drawing/2014/main" id="{6F76B340-D25B-D1F4-9615-D478D4202681}"/>
              </a:ext>
            </a:extLst>
          </p:cNvPr>
          <p:cNvSpPr/>
          <p:nvPr/>
        </p:nvSpPr>
        <p:spPr>
          <a:xfrm rot="10800000">
            <a:off x="15594416" y="1135000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rapezium 5">
            <a:extLst>
              <a:ext uri="{FF2B5EF4-FFF2-40B4-BE49-F238E27FC236}">
                <a16:creationId xmlns:a16="http://schemas.microsoft.com/office/drawing/2014/main" id="{C8C45CBA-C14A-45C1-8187-681994240BA6}"/>
              </a:ext>
            </a:extLst>
          </p:cNvPr>
          <p:cNvSpPr/>
          <p:nvPr/>
        </p:nvSpPr>
        <p:spPr>
          <a:xfrm rot="10800000">
            <a:off x="15594416" y="1263301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DFD4BAD-EBB5-45A2-5BBF-138BE333DF54}"/>
              </a:ext>
            </a:extLst>
          </p:cNvPr>
          <p:cNvGrpSpPr/>
          <p:nvPr/>
        </p:nvGrpSpPr>
        <p:grpSpPr>
          <a:xfrm>
            <a:off x="15543331" y="9582863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14FB0CBC-96ED-94FD-0E1D-7A28B8C6292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9">
                <a:extLst>
                  <a:ext uri="{FF2B5EF4-FFF2-40B4-BE49-F238E27FC236}">
                    <a16:creationId xmlns:a16="http://schemas.microsoft.com/office/drawing/2014/main" id="{1FEBA61C-1494-EE4E-6E57-33F1ECF3C4F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10">
                <a:extLst>
                  <a:ext uri="{FF2B5EF4-FFF2-40B4-BE49-F238E27FC236}">
                    <a16:creationId xmlns:a16="http://schemas.microsoft.com/office/drawing/2014/main" id="{20944F6A-B0C6-E581-CB0D-88F688E265F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11">
                <a:extLst>
                  <a:ext uri="{FF2B5EF4-FFF2-40B4-BE49-F238E27FC236}">
                    <a16:creationId xmlns:a16="http://schemas.microsoft.com/office/drawing/2014/main" id="{B007B908-F77F-8C06-9F5E-C1FEA90418C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12">
                <a:extLst>
                  <a:ext uri="{FF2B5EF4-FFF2-40B4-BE49-F238E27FC236}">
                    <a16:creationId xmlns:a16="http://schemas.microsoft.com/office/drawing/2014/main" id="{A4DEE474-2991-A8CB-896F-40A2C634AB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13">
                <a:extLst>
                  <a:ext uri="{FF2B5EF4-FFF2-40B4-BE49-F238E27FC236}">
                    <a16:creationId xmlns:a16="http://schemas.microsoft.com/office/drawing/2014/main" id="{0437A7B1-81D5-F4E6-9C91-DAF78B24F7E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14">
                <a:extLst>
                  <a:ext uri="{FF2B5EF4-FFF2-40B4-BE49-F238E27FC236}">
                    <a16:creationId xmlns:a16="http://schemas.microsoft.com/office/drawing/2014/main" id="{D998C7A9-FA4D-53C7-CCA0-DDC6A40FAA7E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15">
                <a:extLst>
                  <a:ext uri="{FF2B5EF4-FFF2-40B4-BE49-F238E27FC236}">
                    <a16:creationId xmlns:a16="http://schemas.microsoft.com/office/drawing/2014/main" id="{AE116D5D-B774-666E-1630-31568EEC28E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16">
                <a:extLst>
                  <a:ext uri="{FF2B5EF4-FFF2-40B4-BE49-F238E27FC236}">
                    <a16:creationId xmlns:a16="http://schemas.microsoft.com/office/drawing/2014/main" id="{E0C6EC86-7B3A-B0B6-0318-149BABC0545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17">
                <a:extLst>
                  <a:ext uri="{FF2B5EF4-FFF2-40B4-BE49-F238E27FC236}">
                    <a16:creationId xmlns:a16="http://schemas.microsoft.com/office/drawing/2014/main" id="{E69C5E28-B28A-08D4-348A-ACF4B5A3F684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A3E8215-7C5C-D987-A9BA-7F177E3FA4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0D0FA4D-2EE9-4117-47F7-BEEBDE9777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8">
              <a:extLst>
                <a:ext uri="{FF2B5EF4-FFF2-40B4-BE49-F238E27FC236}">
                  <a16:creationId xmlns:a16="http://schemas.microsoft.com/office/drawing/2014/main" id="{2C98DE72-9CF7-0D1F-A397-2144E0DF7852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347B28B-1773-8814-2D8B-6CC10D3D3ADF}"/>
              </a:ext>
            </a:extLst>
          </p:cNvPr>
          <p:cNvGrpSpPr/>
          <p:nvPr/>
        </p:nvGrpSpPr>
        <p:grpSpPr>
          <a:xfrm>
            <a:off x="15543331" y="10440843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25F844BE-697B-D853-D857-F352D43034C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3">
                <a:extLst>
                  <a:ext uri="{FF2B5EF4-FFF2-40B4-BE49-F238E27FC236}">
                    <a16:creationId xmlns:a16="http://schemas.microsoft.com/office/drawing/2014/main" id="{25D6C2C1-73FA-CB96-6559-B8DBD462AE6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4">
                <a:extLst>
                  <a:ext uri="{FF2B5EF4-FFF2-40B4-BE49-F238E27FC236}">
                    <a16:creationId xmlns:a16="http://schemas.microsoft.com/office/drawing/2014/main" id="{CC466D1A-E15D-F824-DACA-6C2E4518929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5">
                <a:extLst>
                  <a:ext uri="{FF2B5EF4-FFF2-40B4-BE49-F238E27FC236}">
                    <a16:creationId xmlns:a16="http://schemas.microsoft.com/office/drawing/2014/main" id="{A77F2071-A706-84B7-B99D-3E911014479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6">
                <a:extLst>
                  <a:ext uri="{FF2B5EF4-FFF2-40B4-BE49-F238E27FC236}">
                    <a16:creationId xmlns:a16="http://schemas.microsoft.com/office/drawing/2014/main" id="{0F5DA96B-3E75-A7A6-F936-FFF2A1A5385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7">
                <a:extLst>
                  <a:ext uri="{FF2B5EF4-FFF2-40B4-BE49-F238E27FC236}">
                    <a16:creationId xmlns:a16="http://schemas.microsoft.com/office/drawing/2014/main" id="{A4BCCE14-49DE-9A38-B3A3-49C7135FD17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8">
                <a:extLst>
                  <a:ext uri="{FF2B5EF4-FFF2-40B4-BE49-F238E27FC236}">
                    <a16:creationId xmlns:a16="http://schemas.microsoft.com/office/drawing/2014/main" id="{F3760FEA-79AA-41DF-FACB-3689B339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9">
                <a:extLst>
                  <a:ext uri="{FF2B5EF4-FFF2-40B4-BE49-F238E27FC236}">
                    <a16:creationId xmlns:a16="http://schemas.microsoft.com/office/drawing/2014/main" id="{1C0295B7-D42F-F7B7-C763-3F1DF6424FB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30">
                <a:extLst>
                  <a:ext uri="{FF2B5EF4-FFF2-40B4-BE49-F238E27FC236}">
                    <a16:creationId xmlns:a16="http://schemas.microsoft.com/office/drawing/2014/main" id="{915C78D6-8D92-741F-6673-D8FDF457BDD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31">
                <a:extLst>
                  <a:ext uri="{FF2B5EF4-FFF2-40B4-BE49-F238E27FC236}">
                    <a16:creationId xmlns:a16="http://schemas.microsoft.com/office/drawing/2014/main" id="{5057A5D6-17F8-8DAC-A462-1985B51DD584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5334F657-73BB-585B-FA08-31D8B35B8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6D5A8D2-9D79-9D4D-F721-0E1824F52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">
              <a:extLst>
                <a:ext uri="{FF2B5EF4-FFF2-40B4-BE49-F238E27FC236}">
                  <a16:creationId xmlns:a16="http://schemas.microsoft.com/office/drawing/2014/main" id="{68047C47-DC9E-B929-6B16-5B08364E9E1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A34524D2-C6D9-9CFF-7DB3-278B158C18D4}"/>
              </a:ext>
            </a:extLst>
          </p:cNvPr>
          <p:cNvGrpSpPr/>
          <p:nvPr/>
        </p:nvGrpSpPr>
        <p:grpSpPr>
          <a:xfrm>
            <a:off x="15543331" y="10890566"/>
            <a:ext cx="634652" cy="324178"/>
            <a:chOff x="3448663" y="1963491"/>
            <a:chExt cx="2171399" cy="1109143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5A1FCFA8-DB23-9F3A-A7C8-FE04C652A42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38" name="Chevron 37">
                <a:extLst>
                  <a:ext uri="{FF2B5EF4-FFF2-40B4-BE49-F238E27FC236}">
                    <a16:creationId xmlns:a16="http://schemas.microsoft.com/office/drawing/2014/main" id="{099775DC-30A7-54E9-B160-3EA33DBB4DB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Chevron 38">
                <a:extLst>
                  <a:ext uri="{FF2B5EF4-FFF2-40B4-BE49-F238E27FC236}">
                    <a16:creationId xmlns:a16="http://schemas.microsoft.com/office/drawing/2014/main" id="{F232D9FE-0F87-80B4-EC83-42ADED96B8E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Chevron 39">
                <a:extLst>
                  <a:ext uri="{FF2B5EF4-FFF2-40B4-BE49-F238E27FC236}">
                    <a16:creationId xmlns:a16="http://schemas.microsoft.com/office/drawing/2014/main" id="{6F78B373-F0A0-7761-D830-40B3CC87C33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Chevron 40">
                <a:extLst>
                  <a:ext uri="{FF2B5EF4-FFF2-40B4-BE49-F238E27FC236}">
                    <a16:creationId xmlns:a16="http://schemas.microsoft.com/office/drawing/2014/main" id="{A70A4BBB-5AEC-8097-4801-25BDB4EF7CB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Chevron 41">
                <a:extLst>
                  <a:ext uri="{FF2B5EF4-FFF2-40B4-BE49-F238E27FC236}">
                    <a16:creationId xmlns:a16="http://schemas.microsoft.com/office/drawing/2014/main" id="{CE632EEC-A73E-3F1B-1AD3-C01660D21CB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Chevron 42">
                <a:extLst>
                  <a:ext uri="{FF2B5EF4-FFF2-40B4-BE49-F238E27FC236}">
                    <a16:creationId xmlns:a16="http://schemas.microsoft.com/office/drawing/2014/main" id="{29FA0A5D-4DD0-0761-831C-83821D112DD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4" name="Chevron 43">
                <a:extLst>
                  <a:ext uri="{FF2B5EF4-FFF2-40B4-BE49-F238E27FC236}">
                    <a16:creationId xmlns:a16="http://schemas.microsoft.com/office/drawing/2014/main" id="{40A778FE-B361-31C6-4B72-F1EF3F80B45C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Chevron 44">
                <a:extLst>
                  <a:ext uri="{FF2B5EF4-FFF2-40B4-BE49-F238E27FC236}">
                    <a16:creationId xmlns:a16="http://schemas.microsoft.com/office/drawing/2014/main" id="{DB307BCC-B014-D678-DD75-DB301604E9F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6" name="Chevron 45">
                <a:extLst>
                  <a:ext uri="{FF2B5EF4-FFF2-40B4-BE49-F238E27FC236}">
                    <a16:creationId xmlns:a16="http://schemas.microsoft.com/office/drawing/2014/main" id="{201DC708-C23D-42C5-088D-A73169C487D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DACE7F9B-381A-A5DE-D1C8-87EC2CAD1B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B523D79E-17DF-37B6-EE41-BCE356F81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7" name="Rounded Rectangle 36">
              <a:extLst>
                <a:ext uri="{FF2B5EF4-FFF2-40B4-BE49-F238E27FC236}">
                  <a16:creationId xmlns:a16="http://schemas.microsoft.com/office/drawing/2014/main" id="{05E51887-D961-DD94-31E8-1E68C319A51E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2404DBF9-5165-4A01-9499-0E8AF188DF51}"/>
              </a:ext>
            </a:extLst>
          </p:cNvPr>
          <p:cNvGrpSpPr/>
          <p:nvPr/>
        </p:nvGrpSpPr>
        <p:grpSpPr>
          <a:xfrm>
            <a:off x="15543331" y="11736547"/>
            <a:ext cx="634652" cy="324178"/>
            <a:chOff x="3448663" y="1963491"/>
            <a:chExt cx="2171399" cy="1109143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F37A870-1176-F5F6-DCC3-F311C2F0C05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52" name="Chevron 51">
                <a:extLst>
                  <a:ext uri="{FF2B5EF4-FFF2-40B4-BE49-F238E27FC236}">
                    <a16:creationId xmlns:a16="http://schemas.microsoft.com/office/drawing/2014/main" id="{58DAB035-D7E9-5DDB-BE6D-3972FB91DD3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3" name="Chevron 52">
                <a:extLst>
                  <a:ext uri="{FF2B5EF4-FFF2-40B4-BE49-F238E27FC236}">
                    <a16:creationId xmlns:a16="http://schemas.microsoft.com/office/drawing/2014/main" id="{84F57712-BD48-DA08-301C-88FEEFB60A0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Chevron 53">
                <a:extLst>
                  <a:ext uri="{FF2B5EF4-FFF2-40B4-BE49-F238E27FC236}">
                    <a16:creationId xmlns:a16="http://schemas.microsoft.com/office/drawing/2014/main" id="{E70D3126-08C7-F550-7A3F-03601F252D0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Chevron 54">
                <a:extLst>
                  <a:ext uri="{FF2B5EF4-FFF2-40B4-BE49-F238E27FC236}">
                    <a16:creationId xmlns:a16="http://schemas.microsoft.com/office/drawing/2014/main" id="{B0893E1E-D707-47D3-6226-1863EC95C07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Chevron 55">
                <a:extLst>
                  <a:ext uri="{FF2B5EF4-FFF2-40B4-BE49-F238E27FC236}">
                    <a16:creationId xmlns:a16="http://schemas.microsoft.com/office/drawing/2014/main" id="{34A0002E-653A-5D89-6222-569F3E80302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7" name="Chevron 56">
                <a:extLst>
                  <a:ext uri="{FF2B5EF4-FFF2-40B4-BE49-F238E27FC236}">
                    <a16:creationId xmlns:a16="http://schemas.microsoft.com/office/drawing/2014/main" id="{B4BFCDEC-2CF8-DFF5-D274-85C2A1AC35D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Chevron 57">
                <a:extLst>
                  <a:ext uri="{FF2B5EF4-FFF2-40B4-BE49-F238E27FC236}">
                    <a16:creationId xmlns:a16="http://schemas.microsoft.com/office/drawing/2014/main" id="{36D48C7A-A3C5-FCD7-3814-590E86F7954A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Chevron 58">
                <a:extLst>
                  <a:ext uri="{FF2B5EF4-FFF2-40B4-BE49-F238E27FC236}">
                    <a16:creationId xmlns:a16="http://schemas.microsoft.com/office/drawing/2014/main" id="{DF22266D-5790-7B12-B219-C187DCEE5F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0" name="Chevron 59">
                <a:extLst>
                  <a:ext uri="{FF2B5EF4-FFF2-40B4-BE49-F238E27FC236}">
                    <a16:creationId xmlns:a16="http://schemas.microsoft.com/office/drawing/2014/main" id="{B5AA0F93-5C8E-9283-01D4-0080AEEAA79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FD5A140C-BFAE-41DE-E8EA-8F7C123C04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7B10BD5B-7009-1200-8C6C-1E54606502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1" name="Rounded Rectangle 50">
              <a:extLst>
                <a:ext uri="{FF2B5EF4-FFF2-40B4-BE49-F238E27FC236}">
                  <a16:creationId xmlns:a16="http://schemas.microsoft.com/office/drawing/2014/main" id="{2852B7EF-8B12-7ED4-B2F2-1B8A22B7A66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FDCCBCD-C625-BAA5-8C38-6FFDA9B74984}"/>
              </a:ext>
            </a:extLst>
          </p:cNvPr>
          <p:cNvGrpSpPr/>
          <p:nvPr/>
        </p:nvGrpSpPr>
        <p:grpSpPr>
          <a:xfrm>
            <a:off x="15545798" y="12180968"/>
            <a:ext cx="634652" cy="324178"/>
            <a:chOff x="3448663" y="1963491"/>
            <a:chExt cx="2171399" cy="1109143"/>
          </a:xfrm>
        </p:grpSpPr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D0ADD445-3C3D-63AB-A0AF-C4A72BB23D6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66" name="Chevron 65">
                <a:extLst>
                  <a:ext uri="{FF2B5EF4-FFF2-40B4-BE49-F238E27FC236}">
                    <a16:creationId xmlns:a16="http://schemas.microsoft.com/office/drawing/2014/main" id="{12E29988-1E2A-5370-173B-9765794F46C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Chevron 66">
                <a:extLst>
                  <a:ext uri="{FF2B5EF4-FFF2-40B4-BE49-F238E27FC236}">
                    <a16:creationId xmlns:a16="http://schemas.microsoft.com/office/drawing/2014/main" id="{DEAD79F1-EBB2-AAAC-7B6D-7C62BDF646A8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Chevron 67">
                <a:extLst>
                  <a:ext uri="{FF2B5EF4-FFF2-40B4-BE49-F238E27FC236}">
                    <a16:creationId xmlns:a16="http://schemas.microsoft.com/office/drawing/2014/main" id="{7300CA3B-A871-0C89-25E7-D1686D89BE5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Chevron 68">
                <a:extLst>
                  <a:ext uri="{FF2B5EF4-FFF2-40B4-BE49-F238E27FC236}">
                    <a16:creationId xmlns:a16="http://schemas.microsoft.com/office/drawing/2014/main" id="{800C559D-7D0F-EC8F-E272-EC8850F80184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Chevron 69">
                <a:extLst>
                  <a:ext uri="{FF2B5EF4-FFF2-40B4-BE49-F238E27FC236}">
                    <a16:creationId xmlns:a16="http://schemas.microsoft.com/office/drawing/2014/main" id="{4646011C-CD40-19B7-AABE-73AB783D81A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Chevron 70">
                <a:extLst>
                  <a:ext uri="{FF2B5EF4-FFF2-40B4-BE49-F238E27FC236}">
                    <a16:creationId xmlns:a16="http://schemas.microsoft.com/office/drawing/2014/main" id="{209ADA05-53EE-0AC3-1967-E6B532CEF11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Chevron 71">
                <a:extLst>
                  <a:ext uri="{FF2B5EF4-FFF2-40B4-BE49-F238E27FC236}">
                    <a16:creationId xmlns:a16="http://schemas.microsoft.com/office/drawing/2014/main" id="{E9107FCB-1450-7A09-0CE9-36ABA8A61C77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Chevron 72">
                <a:extLst>
                  <a:ext uri="{FF2B5EF4-FFF2-40B4-BE49-F238E27FC236}">
                    <a16:creationId xmlns:a16="http://schemas.microsoft.com/office/drawing/2014/main" id="{C02F093C-FF4D-7DE5-C8A6-1B04D8D20EA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4" name="Chevron 73">
                <a:extLst>
                  <a:ext uri="{FF2B5EF4-FFF2-40B4-BE49-F238E27FC236}">
                    <a16:creationId xmlns:a16="http://schemas.microsoft.com/office/drawing/2014/main" id="{D1C7116F-7C8D-A3C9-F1EB-A5D9D60BD65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B11B099-B9A5-C51B-91A0-06776B994D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09D182C-4CE5-2117-780C-D579842841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ounded Rectangle 64">
              <a:extLst>
                <a:ext uri="{FF2B5EF4-FFF2-40B4-BE49-F238E27FC236}">
                  <a16:creationId xmlns:a16="http://schemas.microsoft.com/office/drawing/2014/main" id="{E2FB55FF-0457-8ACA-C9B9-474B1876B42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3C4D261-9370-CE74-C4BC-025FC17B5870}"/>
              </a:ext>
            </a:extLst>
          </p:cNvPr>
          <p:cNvGrpSpPr/>
          <p:nvPr/>
        </p:nvGrpSpPr>
        <p:grpSpPr>
          <a:xfrm>
            <a:off x="15544420" y="13025706"/>
            <a:ext cx="634652" cy="324178"/>
            <a:chOff x="3448663" y="1963491"/>
            <a:chExt cx="2171399" cy="1109143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13C82583-07F6-17C2-AE3E-AEC4F2FFB55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80" name="Chevron 79">
                <a:extLst>
                  <a:ext uri="{FF2B5EF4-FFF2-40B4-BE49-F238E27FC236}">
                    <a16:creationId xmlns:a16="http://schemas.microsoft.com/office/drawing/2014/main" id="{2503CEE2-62FF-F8F9-064F-C3674B18E43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Chevron 80">
                <a:extLst>
                  <a:ext uri="{FF2B5EF4-FFF2-40B4-BE49-F238E27FC236}">
                    <a16:creationId xmlns:a16="http://schemas.microsoft.com/office/drawing/2014/main" id="{A1E3BA35-E658-B3C1-168F-3DF261E0A56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Chevron 81">
                <a:extLst>
                  <a:ext uri="{FF2B5EF4-FFF2-40B4-BE49-F238E27FC236}">
                    <a16:creationId xmlns:a16="http://schemas.microsoft.com/office/drawing/2014/main" id="{ED49576A-57F8-B058-7339-71BF9DA883E6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Chevron 82">
                <a:extLst>
                  <a:ext uri="{FF2B5EF4-FFF2-40B4-BE49-F238E27FC236}">
                    <a16:creationId xmlns:a16="http://schemas.microsoft.com/office/drawing/2014/main" id="{228A9A98-0C0C-3D25-0CDA-1A30EFC4FC3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83">
                <a:extLst>
                  <a:ext uri="{FF2B5EF4-FFF2-40B4-BE49-F238E27FC236}">
                    <a16:creationId xmlns:a16="http://schemas.microsoft.com/office/drawing/2014/main" id="{AE9EAEBD-1E16-B760-B9CD-8A22EFCD8BA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84">
                <a:extLst>
                  <a:ext uri="{FF2B5EF4-FFF2-40B4-BE49-F238E27FC236}">
                    <a16:creationId xmlns:a16="http://schemas.microsoft.com/office/drawing/2014/main" id="{11ABFBCC-C76B-AB02-5059-76943970E07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85">
                <a:extLst>
                  <a:ext uri="{FF2B5EF4-FFF2-40B4-BE49-F238E27FC236}">
                    <a16:creationId xmlns:a16="http://schemas.microsoft.com/office/drawing/2014/main" id="{6423DCF1-CCDB-5CE4-7049-9D6C97242D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Chevron 86">
                <a:extLst>
                  <a:ext uri="{FF2B5EF4-FFF2-40B4-BE49-F238E27FC236}">
                    <a16:creationId xmlns:a16="http://schemas.microsoft.com/office/drawing/2014/main" id="{BB5F542B-C950-808D-2F1C-FB0A54BE2E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87">
                <a:extLst>
                  <a:ext uri="{FF2B5EF4-FFF2-40B4-BE49-F238E27FC236}">
                    <a16:creationId xmlns:a16="http://schemas.microsoft.com/office/drawing/2014/main" id="{39F5CCF9-7689-15EC-36DD-BB317E275F6C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ADEE67DF-B790-96AC-1662-77C6F370A0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865188A7-C3FC-5F11-59FA-92FCBDBD4E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Rounded Rectangle 78">
              <a:extLst>
                <a:ext uri="{FF2B5EF4-FFF2-40B4-BE49-F238E27FC236}">
                  <a16:creationId xmlns:a16="http://schemas.microsoft.com/office/drawing/2014/main" id="{3A1FBDBB-DEBD-62DE-38A4-5088AEC5A3CB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ounded Rectangle 90">
            <a:extLst>
              <a:ext uri="{FF2B5EF4-FFF2-40B4-BE49-F238E27FC236}">
                <a16:creationId xmlns:a16="http://schemas.microsoft.com/office/drawing/2014/main" id="{4FB6B98E-E08F-0CE5-1EC8-1C8F21EB1C25}"/>
              </a:ext>
            </a:extLst>
          </p:cNvPr>
          <p:cNvSpPr/>
          <p:nvPr/>
        </p:nvSpPr>
        <p:spPr>
          <a:xfrm>
            <a:off x="15543331" y="1347012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ounded Rectangle 91">
            <a:extLst>
              <a:ext uri="{FF2B5EF4-FFF2-40B4-BE49-F238E27FC236}">
                <a16:creationId xmlns:a16="http://schemas.microsoft.com/office/drawing/2014/main" id="{F7688C07-BB7D-6D1F-E193-6DB22C305166}"/>
              </a:ext>
            </a:extLst>
          </p:cNvPr>
          <p:cNvSpPr/>
          <p:nvPr/>
        </p:nvSpPr>
        <p:spPr>
          <a:xfrm>
            <a:off x="15541815" y="1391491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8C136D12-CF1D-B7DE-0D56-E95705ADC3B7}"/>
              </a:ext>
            </a:extLst>
          </p:cNvPr>
          <p:cNvGrpSpPr/>
          <p:nvPr/>
        </p:nvGrpSpPr>
        <p:grpSpPr>
          <a:xfrm>
            <a:off x="16338509" y="13530278"/>
            <a:ext cx="213697" cy="188842"/>
            <a:chOff x="6114441" y="4148345"/>
            <a:chExt cx="240990" cy="212959"/>
          </a:xfrm>
        </p:grpSpPr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ECE742E2-3C24-70ED-CB98-C557C9420C7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23768AA-F693-34A3-7778-99E5809B666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1314EE5E-0564-91A0-90ED-1C93796F4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BCC241E0-650B-A497-4E11-375099788327}"/>
              </a:ext>
            </a:extLst>
          </p:cNvPr>
          <p:cNvGrpSpPr/>
          <p:nvPr/>
        </p:nvGrpSpPr>
        <p:grpSpPr>
          <a:xfrm>
            <a:off x="16668734" y="13488640"/>
            <a:ext cx="244601" cy="277073"/>
            <a:chOff x="6596240" y="4219231"/>
            <a:chExt cx="313777" cy="355432"/>
          </a:xfrm>
        </p:grpSpPr>
        <p:sp>
          <p:nvSpPr>
            <p:cNvPr id="298" name="Triangle 97">
              <a:extLst>
                <a:ext uri="{FF2B5EF4-FFF2-40B4-BE49-F238E27FC236}">
                  <a16:creationId xmlns:a16="http://schemas.microsoft.com/office/drawing/2014/main" id="{6E8A3B12-C7A1-363F-9A94-E99A022B0C19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09730280-C223-65D4-9120-7E363F0337C0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002B5115-C8A1-F851-F99A-B687AA10FC6E}"/>
              </a:ext>
            </a:extLst>
          </p:cNvPr>
          <p:cNvGrpSpPr/>
          <p:nvPr/>
        </p:nvGrpSpPr>
        <p:grpSpPr>
          <a:xfrm>
            <a:off x="16336117" y="13970050"/>
            <a:ext cx="213697" cy="188842"/>
            <a:chOff x="6114441" y="4148345"/>
            <a:chExt cx="240990" cy="212959"/>
          </a:xfrm>
        </p:grpSpPr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9EC12132-4D8F-6285-1B46-B93DC6B4F21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167459C4-08B3-EB08-5AE6-44EC72CC7FC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01965BD9-1D36-79FB-E045-8CFF30B33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19ACD5D-AF0C-DFE2-759E-40CB3C4DF570}"/>
              </a:ext>
            </a:extLst>
          </p:cNvPr>
          <p:cNvGrpSpPr/>
          <p:nvPr/>
        </p:nvGrpSpPr>
        <p:grpSpPr>
          <a:xfrm>
            <a:off x="16666342" y="13928412"/>
            <a:ext cx="244601" cy="277073"/>
            <a:chOff x="6596240" y="4219231"/>
            <a:chExt cx="313777" cy="355432"/>
          </a:xfrm>
        </p:grpSpPr>
        <p:sp>
          <p:nvSpPr>
            <p:cNvPr id="305" name="Triangle 104">
              <a:extLst>
                <a:ext uri="{FF2B5EF4-FFF2-40B4-BE49-F238E27FC236}">
                  <a16:creationId xmlns:a16="http://schemas.microsoft.com/office/drawing/2014/main" id="{C4CFA1C6-E57F-4C43-BAE4-2FBBA75F5DDD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D0ECFFC-12DF-1DB5-99F5-6A093156C759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7" name="Rounded Rectangle 106">
            <a:extLst>
              <a:ext uri="{FF2B5EF4-FFF2-40B4-BE49-F238E27FC236}">
                <a16:creationId xmlns:a16="http://schemas.microsoft.com/office/drawing/2014/main" id="{C15694E1-4988-5145-9378-64DE693C63FB}"/>
              </a:ext>
            </a:extLst>
          </p:cNvPr>
          <p:cNvSpPr/>
          <p:nvPr/>
        </p:nvSpPr>
        <p:spPr>
          <a:xfrm>
            <a:off x="15539430" y="1436435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8855DD6-7DFD-CFE3-8A13-1ACB4725E86A}"/>
              </a:ext>
            </a:extLst>
          </p:cNvPr>
          <p:cNvGrpSpPr/>
          <p:nvPr/>
        </p:nvGrpSpPr>
        <p:grpSpPr>
          <a:xfrm>
            <a:off x="16336117" y="13100272"/>
            <a:ext cx="213697" cy="188842"/>
            <a:chOff x="6114441" y="4148345"/>
            <a:chExt cx="240990" cy="212959"/>
          </a:xfrm>
        </p:grpSpPr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516C901F-A5BF-6A3E-F907-1C3D6B916D2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231DEB5-2EDA-6E2F-A2D0-1394A10EF1E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CBCAAC2-69B1-2CD0-8249-EFDE3AFC2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1BD2186C-428B-C5E7-A559-8E935CC82F53}"/>
              </a:ext>
            </a:extLst>
          </p:cNvPr>
          <p:cNvGrpSpPr/>
          <p:nvPr/>
        </p:nvGrpSpPr>
        <p:grpSpPr>
          <a:xfrm>
            <a:off x="16320221" y="12267837"/>
            <a:ext cx="213697" cy="188842"/>
            <a:chOff x="6114441" y="4148345"/>
            <a:chExt cx="240990" cy="212959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2DE03F99-5F93-A681-B2C0-0E14A087BF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5151B8D6-6F29-BA58-5A0A-F5704A6F4E2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CBA266F-9818-7534-9DBF-5E82CA653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C75420E-7350-B131-C775-8092F46212BC}"/>
              </a:ext>
            </a:extLst>
          </p:cNvPr>
          <p:cNvGrpSpPr/>
          <p:nvPr/>
        </p:nvGrpSpPr>
        <p:grpSpPr>
          <a:xfrm>
            <a:off x="16323748" y="11832949"/>
            <a:ext cx="213697" cy="188842"/>
            <a:chOff x="6114441" y="4148345"/>
            <a:chExt cx="240990" cy="212959"/>
          </a:xfrm>
        </p:grpSpPr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BA643E71-8D55-E48E-7032-2A01F059612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9F64E6B-9A19-33AD-350C-C346EDB85EB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5874131-3EDD-9A36-8F24-EB7F17F77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D01E873-27A8-194F-3B96-524E448155DD}"/>
              </a:ext>
            </a:extLst>
          </p:cNvPr>
          <p:cNvGrpSpPr/>
          <p:nvPr/>
        </p:nvGrpSpPr>
        <p:grpSpPr>
          <a:xfrm>
            <a:off x="16321865" y="10943227"/>
            <a:ext cx="213697" cy="188842"/>
            <a:chOff x="6114441" y="4148345"/>
            <a:chExt cx="240990" cy="212959"/>
          </a:xfrm>
        </p:grpSpPr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04EE5FA8-7030-C8B1-A258-69AC919B797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C31BD398-1589-32FB-58DF-047FD98EE26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BFE02A9-2557-EFB1-FA91-0BEC94976A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4EC22F9E-8F41-3BBA-2280-02EA4FAA9E52}"/>
              </a:ext>
            </a:extLst>
          </p:cNvPr>
          <p:cNvGrpSpPr/>
          <p:nvPr/>
        </p:nvGrpSpPr>
        <p:grpSpPr>
          <a:xfrm>
            <a:off x="16325392" y="10508339"/>
            <a:ext cx="213697" cy="188842"/>
            <a:chOff x="6114441" y="4148345"/>
            <a:chExt cx="240990" cy="212959"/>
          </a:xfrm>
        </p:grpSpPr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099DC5D2-5DC3-0BC2-FC47-048B3F86F63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0C2F97C4-281F-D14D-7329-53789245BCB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2476E02-D2A5-79F8-2EC5-3A30B0DAFB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38F90F3E-27E5-CD51-AC6A-D731BEBEF5DB}"/>
              </a:ext>
            </a:extLst>
          </p:cNvPr>
          <p:cNvGrpSpPr/>
          <p:nvPr/>
        </p:nvGrpSpPr>
        <p:grpSpPr>
          <a:xfrm>
            <a:off x="16326153" y="9660504"/>
            <a:ext cx="213697" cy="188842"/>
            <a:chOff x="6114441" y="4148345"/>
            <a:chExt cx="240990" cy="212959"/>
          </a:xfrm>
        </p:grpSpPr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1D14A593-18C3-F2A9-32C5-778C4CCCCD3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852D49-99F4-AB2C-F3E4-5524C9B2511F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F4C5D764-4B4D-5EC3-E4B7-488F5C379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D0B2A0EF-E20F-0CA8-2C5C-74952211B763}"/>
              </a:ext>
            </a:extLst>
          </p:cNvPr>
          <p:cNvGrpSpPr/>
          <p:nvPr/>
        </p:nvGrpSpPr>
        <p:grpSpPr>
          <a:xfrm>
            <a:off x="16360973" y="14412878"/>
            <a:ext cx="188841" cy="188842"/>
            <a:chOff x="8672660" y="5000203"/>
            <a:chExt cx="188841" cy="188842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E54080B-FB2D-A659-7F55-A7720FC6059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Freeform 133">
              <a:extLst>
                <a:ext uri="{FF2B5EF4-FFF2-40B4-BE49-F238E27FC236}">
                  <a16:creationId xmlns:a16="http://schemas.microsoft.com/office/drawing/2014/main" id="{31FBDE45-E6F8-724B-726E-ED8777814CF0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829F20AD-4F9E-4950-6C4B-4AF578B0AF72}"/>
              </a:ext>
            </a:extLst>
          </p:cNvPr>
          <p:cNvCxnSpPr>
            <a:stCxn id="209" idx="2"/>
            <a:endCxn id="2" idx="2"/>
          </p:cNvCxnSpPr>
          <p:nvPr/>
        </p:nvCxnSpPr>
        <p:spPr>
          <a:xfrm>
            <a:off x="15860657" y="990704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1CAEC283-F951-5C89-5A9E-852086DCB651}"/>
              </a:ext>
            </a:extLst>
          </p:cNvPr>
          <p:cNvCxnSpPr/>
          <p:nvPr/>
        </p:nvCxnSpPr>
        <p:spPr>
          <a:xfrm>
            <a:off x="15855070" y="103219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8BF4D6C7-316C-9E76-BB37-0031FBD42ABD}"/>
              </a:ext>
            </a:extLst>
          </p:cNvPr>
          <p:cNvCxnSpPr/>
          <p:nvPr/>
        </p:nvCxnSpPr>
        <p:spPr>
          <a:xfrm>
            <a:off x="15861500" y="107589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913A59B4-5C28-2479-8A4A-6B5E766C8B92}"/>
              </a:ext>
            </a:extLst>
          </p:cNvPr>
          <p:cNvCxnSpPr/>
          <p:nvPr/>
        </p:nvCxnSpPr>
        <p:spPr>
          <a:xfrm>
            <a:off x="15854227" y="112283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id="{56B7BE4E-DBEE-6892-41AA-66D2520F13FB}"/>
              </a:ext>
            </a:extLst>
          </p:cNvPr>
          <p:cNvCxnSpPr/>
          <p:nvPr/>
        </p:nvCxnSpPr>
        <p:spPr>
          <a:xfrm>
            <a:off x="15854227" y="1161011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Connector 339">
            <a:extLst>
              <a:ext uri="{FF2B5EF4-FFF2-40B4-BE49-F238E27FC236}">
                <a16:creationId xmlns:a16="http://schemas.microsoft.com/office/drawing/2014/main" id="{EDA96C0E-411D-6334-64B2-866FF904F85D}"/>
              </a:ext>
            </a:extLst>
          </p:cNvPr>
          <p:cNvCxnSpPr/>
          <p:nvPr/>
        </p:nvCxnSpPr>
        <p:spPr>
          <a:xfrm>
            <a:off x="15854227" y="1206261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F438FF8B-DC64-A050-C74E-27825684BD30}"/>
              </a:ext>
            </a:extLst>
          </p:cNvPr>
          <p:cNvCxnSpPr/>
          <p:nvPr/>
        </p:nvCxnSpPr>
        <p:spPr>
          <a:xfrm>
            <a:off x="15860657" y="125080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3325ACB7-CEE6-0283-1655-DBA071C107EF}"/>
              </a:ext>
            </a:extLst>
          </p:cNvPr>
          <p:cNvCxnSpPr/>
          <p:nvPr/>
        </p:nvCxnSpPr>
        <p:spPr>
          <a:xfrm>
            <a:off x="15854227" y="133570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0555B8AF-A520-5A80-2F3B-C900B62CE4BB}"/>
              </a:ext>
            </a:extLst>
          </p:cNvPr>
          <p:cNvCxnSpPr/>
          <p:nvPr/>
        </p:nvCxnSpPr>
        <p:spPr>
          <a:xfrm>
            <a:off x="15854227" y="138007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0A601FDB-9471-37A0-1B76-8897D16F77A3}"/>
              </a:ext>
            </a:extLst>
          </p:cNvPr>
          <p:cNvCxnSpPr/>
          <p:nvPr/>
        </p:nvCxnSpPr>
        <p:spPr>
          <a:xfrm>
            <a:off x="15854227" y="142327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5" name="Table 147">
            <a:extLst>
              <a:ext uri="{FF2B5EF4-FFF2-40B4-BE49-F238E27FC236}">
                <a16:creationId xmlns:a16="http://schemas.microsoft.com/office/drawing/2014/main" id="{D34C2D91-5997-D4EB-A3DB-5FC906C55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686250"/>
              </p:ext>
            </p:extLst>
          </p:nvPr>
        </p:nvGraphicFramePr>
        <p:xfrm>
          <a:off x="9212046" y="9078222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12F0BF70-ACDC-5114-ED2D-6883F66A36F5}"/>
              </a:ext>
            </a:extLst>
          </p:cNvPr>
          <p:cNvCxnSpPr/>
          <p:nvPr/>
        </p:nvCxnSpPr>
        <p:spPr>
          <a:xfrm>
            <a:off x="15844754" y="1287911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7" name="Oval 346">
            <a:extLst>
              <a:ext uri="{FF2B5EF4-FFF2-40B4-BE49-F238E27FC236}">
                <a16:creationId xmlns:a16="http://schemas.microsoft.com/office/drawing/2014/main" id="{3794D4E0-4DD2-D209-F385-95C6592E667F}"/>
              </a:ext>
            </a:extLst>
          </p:cNvPr>
          <p:cNvSpPr/>
          <p:nvPr/>
        </p:nvSpPr>
        <p:spPr>
          <a:xfrm>
            <a:off x="15697703" y="1484674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8" name="Straight Connector 347">
            <a:extLst>
              <a:ext uri="{FF2B5EF4-FFF2-40B4-BE49-F238E27FC236}">
                <a16:creationId xmlns:a16="http://schemas.microsoft.com/office/drawing/2014/main" id="{85B18BD9-2F8E-3278-4062-D9B8EBE00C7B}"/>
              </a:ext>
            </a:extLst>
          </p:cNvPr>
          <p:cNvCxnSpPr/>
          <p:nvPr/>
        </p:nvCxnSpPr>
        <p:spPr>
          <a:xfrm>
            <a:off x="15750214" y="14715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Straight Connector 348">
            <a:extLst>
              <a:ext uri="{FF2B5EF4-FFF2-40B4-BE49-F238E27FC236}">
                <a16:creationId xmlns:a16="http://schemas.microsoft.com/office/drawing/2014/main" id="{1375FECD-E684-8F01-2476-3206D9779009}"/>
              </a:ext>
            </a:extLst>
          </p:cNvPr>
          <p:cNvCxnSpPr/>
          <p:nvPr/>
        </p:nvCxnSpPr>
        <p:spPr>
          <a:xfrm rot="10800000">
            <a:off x="15860655" y="9411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0" name="Chevron 337">
            <a:extLst>
              <a:ext uri="{FF2B5EF4-FFF2-40B4-BE49-F238E27FC236}">
                <a16:creationId xmlns:a16="http://schemas.microsoft.com/office/drawing/2014/main" id="{829DCD99-A6D5-4B9B-42A2-A0EB274E4478}"/>
              </a:ext>
            </a:extLst>
          </p:cNvPr>
          <p:cNvSpPr/>
          <p:nvPr/>
        </p:nvSpPr>
        <p:spPr>
          <a:xfrm rot="5400000">
            <a:off x="15741201" y="9223754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D10AE758-35A5-2ED4-8AA6-13D5DECAA204}"/>
              </a:ext>
            </a:extLst>
          </p:cNvPr>
          <p:cNvSpPr/>
          <p:nvPr/>
        </p:nvSpPr>
        <p:spPr>
          <a:xfrm>
            <a:off x="15900038" y="1484308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DFD9F5A5-8122-0D0E-D3FB-892D8FDB15BD}"/>
              </a:ext>
            </a:extLst>
          </p:cNvPr>
          <p:cNvCxnSpPr/>
          <p:nvPr/>
        </p:nvCxnSpPr>
        <p:spPr>
          <a:xfrm>
            <a:off x="15951026" y="147188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TextBox 352">
            <a:extLst>
              <a:ext uri="{FF2B5EF4-FFF2-40B4-BE49-F238E27FC236}">
                <a16:creationId xmlns:a16="http://schemas.microsoft.com/office/drawing/2014/main" id="{91933E5C-9845-66D6-51C7-AC6440CB7D49}"/>
              </a:ext>
            </a:extLst>
          </p:cNvPr>
          <p:cNvSpPr txBox="1"/>
          <p:nvPr/>
        </p:nvSpPr>
        <p:spPr>
          <a:xfrm>
            <a:off x="15348861" y="14987895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9053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>
            <a:extLst>
              <a:ext uri="{FF2B5EF4-FFF2-40B4-BE49-F238E27FC236}">
                <a16:creationId xmlns:a16="http://schemas.microsoft.com/office/drawing/2014/main" id="{B695A048-A5C2-FAA4-616B-3B9D4C58079D}"/>
              </a:ext>
            </a:extLst>
          </p:cNvPr>
          <p:cNvSpPr txBox="1"/>
          <p:nvPr/>
        </p:nvSpPr>
        <p:spPr>
          <a:xfrm>
            <a:off x="9219784" y="1593721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AA48EC4-F5C9-BD69-B5C7-73A51CAD81D5}"/>
              </a:ext>
            </a:extLst>
          </p:cNvPr>
          <p:cNvSpPr txBox="1"/>
          <p:nvPr/>
        </p:nvSpPr>
        <p:spPr>
          <a:xfrm>
            <a:off x="9042936" y="1716724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E845E4A-7C5D-83E5-78B3-50219C9E19D3}"/>
              </a:ext>
            </a:extLst>
          </p:cNvPr>
          <p:cNvGrpSpPr/>
          <p:nvPr/>
        </p:nvGrpSpPr>
        <p:grpSpPr>
          <a:xfrm>
            <a:off x="9326527" y="16193193"/>
            <a:ext cx="1010384" cy="924528"/>
            <a:chOff x="4962772" y="9808299"/>
            <a:chExt cx="1010384" cy="924528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77B511-1E35-4E81-87A6-D1287A79E6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4361" y="9995807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Chevron 214">
              <a:extLst>
                <a:ext uri="{FF2B5EF4-FFF2-40B4-BE49-F238E27FC236}">
                  <a16:creationId xmlns:a16="http://schemas.microsoft.com/office/drawing/2014/main" id="{8D1A30A3-65B8-5163-2DBB-5926935D57F5}"/>
                </a:ext>
              </a:extLst>
            </p:cNvPr>
            <p:cNvSpPr/>
            <p:nvPr/>
          </p:nvSpPr>
          <p:spPr>
            <a:xfrm rot="5400000">
              <a:off x="5134907" y="9808299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9ECC8B13-4E0F-CE83-8022-49A86AEFACAD}"/>
                </a:ext>
              </a:extLst>
            </p:cNvPr>
            <p:cNvSpPr/>
            <p:nvPr/>
          </p:nvSpPr>
          <p:spPr>
            <a:xfrm>
              <a:off x="4962772" y="10147051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B7717E7-7A26-7743-9D55-E5C02DABFCEB}"/>
                </a:ext>
              </a:extLst>
            </p:cNvPr>
            <p:cNvGrpSpPr/>
            <p:nvPr/>
          </p:nvGrpSpPr>
          <p:grpSpPr>
            <a:xfrm>
              <a:off x="5784315" y="10195574"/>
              <a:ext cx="188841" cy="188842"/>
              <a:chOff x="8672660" y="5000203"/>
              <a:chExt cx="188841" cy="18884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79BD2DB-158B-E8C8-9355-940326E91994}"/>
                  </a:ext>
                </a:extLst>
              </p:cNvPr>
              <p:cNvSpPr/>
              <p:nvPr/>
            </p:nvSpPr>
            <p:spPr>
              <a:xfrm rot="2700000">
                <a:off x="8672660" y="500020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2DDD222-748C-1970-1295-36BC95A463FE}"/>
                  </a:ext>
                </a:extLst>
              </p:cNvPr>
              <p:cNvSpPr/>
              <p:nvPr/>
            </p:nvSpPr>
            <p:spPr>
              <a:xfrm>
                <a:off x="8678295" y="5028207"/>
                <a:ext cx="163814" cy="139567"/>
              </a:xfrm>
              <a:custGeom>
                <a:avLst/>
                <a:gdLst>
                  <a:gd name="connsiteX0" fmla="*/ 0 w 1983921"/>
                  <a:gd name="connsiteY0" fmla="*/ 963386 h 963386"/>
                  <a:gd name="connsiteX1" fmla="*/ 938893 w 1983921"/>
                  <a:gd name="connsiteY1" fmla="*/ 710293 h 963386"/>
                  <a:gd name="connsiteX2" fmla="*/ 1094014 w 1983921"/>
                  <a:gd name="connsiteY2" fmla="*/ 244928 h 963386"/>
                  <a:gd name="connsiteX3" fmla="*/ 1820636 w 1983921"/>
                  <a:gd name="connsiteY3" fmla="*/ 40821 h 963386"/>
                  <a:gd name="connsiteX4" fmla="*/ 1902278 w 1983921"/>
                  <a:gd name="connsiteY4" fmla="*/ 24493 h 963386"/>
                  <a:gd name="connsiteX5" fmla="*/ 1983921 w 1983921"/>
                  <a:gd name="connsiteY5" fmla="*/ 0 h 9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3921" h="963386">
                    <a:moveTo>
                      <a:pt x="0" y="963386"/>
                    </a:moveTo>
                    <a:cubicBezTo>
                      <a:pt x="378278" y="896711"/>
                      <a:pt x="756557" y="830036"/>
                      <a:pt x="938893" y="710293"/>
                    </a:cubicBezTo>
                    <a:cubicBezTo>
                      <a:pt x="1121229" y="590550"/>
                      <a:pt x="947057" y="356507"/>
                      <a:pt x="1094014" y="244928"/>
                    </a:cubicBezTo>
                    <a:cubicBezTo>
                      <a:pt x="1240971" y="133349"/>
                      <a:pt x="1685926" y="77560"/>
                      <a:pt x="1820636" y="40821"/>
                    </a:cubicBezTo>
                    <a:cubicBezTo>
                      <a:pt x="1955346" y="4082"/>
                      <a:pt x="1875064" y="31296"/>
                      <a:pt x="1902278" y="24493"/>
                    </a:cubicBezTo>
                    <a:cubicBezTo>
                      <a:pt x="1929492" y="17689"/>
                      <a:pt x="1956706" y="8844"/>
                      <a:pt x="1983921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9DCB63B-BDB9-5052-6574-5CDDBDF6DB12}"/>
                </a:ext>
              </a:extLst>
            </p:cNvPr>
            <p:cNvSpPr/>
            <p:nvPr/>
          </p:nvSpPr>
          <p:spPr>
            <a:xfrm>
              <a:off x="5460346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7B81F48-4D5E-9DD8-5F88-FB7CFB6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34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ED428D2-93BF-3A49-6590-A954134CC5A0}"/>
                </a:ext>
              </a:extLst>
            </p:cNvPr>
            <p:cNvSpPr/>
            <p:nvPr/>
          </p:nvSpPr>
          <p:spPr>
            <a:xfrm>
              <a:off x="5010108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06D8802-2F02-A585-FC11-1783C0123FF6}"/>
                </a:ext>
              </a:extLst>
            </p:cNvPr>
            <p:cNvCxnSpPr>
              <a:cxnSpLocks/>
            </p:cNvCxnSpPr>
            <p:nvPr/>
          </p:nvCxnSpPr>
          <p:spPr>
            <a:xfrm>
              <a:off x="5061096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B0D8E96-4F96-6530-192C-930497D3FAD3}"/>
              </a:ext>
            </a:extLst>
          </p:cNvPr>
          <p:cNvCxnSpPr>
            <a:cxnSpLocks/>
          </p:cNvCxnSpPr>
          <p:nvPr/>
        </p:nvCxnSpPr>
        <p:spPr>
          <a:xfrm>
            <a:off x="9570567" y="17060931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147">
            <a:extLst>
              <a:ext uri="{FF2B5EF4-FFF2-40B4-BE49-F238E27FC236}">
                <a16:creationId xmlns:a16="http://schemas.microsoft.com/office/drawing/2014/main" id="{B480F3F5-455A-B03A-63AE-78FFD9FA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38164"/>
              </p:ext>
            </p:extLst>
          </p:nvPr>
        </p:nvGraphicFramePr>
        <p:xfrm>
          <a:off x="3819454" y="16040492"/>
          <a:ext cx="5180877" cy="89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pic>
        <p:nvPicPr>
          <p:cNvPr id="245" name="Picture 244">
            <a:extLst>
              <a:ext uri="{FF2B5EF4-FFF2-40B4-BE49-F238E27FC236}">
                <a16:creationId xmlns:a16="http://schemas.microsoft.com/office/drawing/2014/main" id="{F891C30B-5C0C-CFA5-412F-4A1A462419AA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13334"/>
          <a:stretch/>
        </p:blipFill>
        <p:spPr>
          <a:xfrm>
            <a:off x="1948387" y="9621154"/>
            <a:ext cx="11749325" cy="26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AutoShape 6">
            <a:extLst>
              <a:ext uri="{FF2B5EF4-FFF2-40B4-BE49-F238E27FC236}">
                <a16:creationId xmlns:a16="http://schemas.microsoft.com/office/drawing/2014/main" id="{876B3C33-EFA4-2C27-0E5A-500D91BE47BD}"/>
              </a:ext>
            </a:extLst>
          </p:cNvPr>
          <p:cNvCxnSpPr>
            <a:cxnSpLocks noChangeShapeType="1"/>
            <a:stCxn id="114" idx="6"/>
            <a:endCxn id="73" idx="1"/>
          </p:cNvCxnSpPr>
          <p:nvPr/>
        </p:nvCxnSpPr>
        <p:spPr bwMode="auto">
          <a:xfrm flipV="1">
            <a:off x="8772630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EDD1704C-53D3-A354-037B-CA93F2F31DC5}"/>
              </a:ext>
            </a:extLst>
          </p:cNvPr>
          <p:cNvSpPr/>
          <p:nvPr/>
        </p:nvSpPr>
        <p:spPr>
          <a:xfrm>
            <a:off x="9714878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AutoShape 6">
            <a:extLst>
              <a:ext uri="{FF2B5EF4-FFF2-40B4-BE49-F238E27FC236}">
                <a16:creationId xmlns:a16="http://schemas.microsoft.com/office/drawing/2014/main" id="{AEB8E5F3-D04F-AEA5-B145-4698A45E53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5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DD48C58-F7FA-FD25-6E17-BC9D982C7E28}"/>
              </a:ext>
            </a:extLst>
          </p:cNvPr>
          <p:cNvSpPr/>
          <p:nvPr/>
        </p:nvSpPr>
        <p:spPr>
          <a:xfrm>
            <a:off x="9710132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AutoShape 6">
            <a:extLst>
              <a:ext uri="{FF2B5EF4-FFF2-40B4-BE49-F238E27FC236}">
                <a16:creationId xmlns:a16="http://schemas.microsoft.com/office/drawing/2014/main" id="{EC219D4B-6C80-3787-48E5-ED3714E973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47063956-3234-9E66-7AA9-F66F22AB5E3E}"/>
              </a:ext>
            </a:extLst>
          </p:cNvPr>
          <p:cNvSpPr/>
          <p:nvPr/>
        </p:nvSpPr>
        <p:spPr>
          <a:xfrm>
            <a:off x="9714876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480AA53D-31B0-54D0-AA52-F6EFB954C5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6">
            <a:extLst>
              <a:ext uri="{FF2B5EF4-FFF2-40B4-BE49-F238E27FC236}">
                <a16:creationId xmlns:a16="http://schemas.microsoft.com/office/drawing/2014/main" id="{9F22C1AA-626E-FD23-FD2B-662CD1B5C7FB}"/>
              </a:ext>
            </a:extLst>
          </p:cNvPr>
          <p:cNvCxnSpPr>
            <a:cxnSpLocks noChangeShapeType="1"/>
            <a:stCxn id="114" idx="6"/>
            <a:endCxn id="56" idx="1"/>
          </p:cNvCxnSpPr>
          <p:nvPr/>
        </p:nvCxnSpPr>
        <p:spPr bwMode="auto">
          <a:xfrm>
            <a:off x="8772630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6">
            <a:extLst>
              <a:ext uri="{FF2B5EF4-FFF2-40B4-BE49-F238E27FC236}">
                <a16:creationId xmlns:a16="http://schemas.microsoft.com/office/drawing/2014/main" id="{5244230C-BDBB-726D-F00D-286505514F5E}"/>
              </a:ext>
            </a:extLst>
          </p:cNvPr>
          <p:cNvCxnSpPr>
            <a:cxnSpLocks noChangeShapeType="1"/>
            <a:stCxn id="114" idx="6"/>
            <a:endCxn id="71" idx="1"/>
          </p:cNvCxnSpPr>
          <p:nvPr/>
        </p:nvCxnSpPr>
        <p:spPr bwMode="auto">
          <a:xfrm>
            <a:off x="8772630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1" name="AutoShape 6">
            <a:extLst>
              <a:ext uri="{FF2B5EF4-FFF2-40B4-BE49-F238E27FC236}">
                <a16:creationId xmlns:a16="http://schemas.microsoft.com/office/drawing/2014/main" id="{C412772B-4940-FDBE-7231-FB8873485233}"/>
              </a:ext>
            </a:extLst>
          </p:cNvPr>
          <p:cNvCxnSpPr>
            <a:cxnSpLocks noChangeShapeType="1"/>
            <a:stCxn id="116" idx="6"/>
            <a:endCxn id="73" idx="3"/>
          </p:cNvCxnSpPr>
          <p:nvPr/>
        </p:nvCxnSpPr>
        <p:spPr bwMode="auto">
          <a:xfrm flipV="1">
            <a:off x="8779136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C0F71D5-8D84-974C-E408-3C7F1A41B437}"/>
              </a:ext>
            </a:extLst>
          </p:cNvPr>
          <p:cNvCxnSpPr>
            <a:cxnSpLocks noChangeShapeType="1"/>
            <a:stCxn id="116" idx="6"/>
            <a:endCxn id="56" idx="3"/>
          </p:cNvCxnSpPr>
          <p:nvPr/>
        </p:nvCxnSpPr>
        <p:spPr bwMode="auto">
          <a:xfrm flipV="1">
            <a:off x="8779136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0" name="AutoShape 6">
            <a:extLst>
              <a:ext uri="{FF2B5EF4-FFF2-40B4-BE49-F238E27FC236}">
                <a16:creationId xmlns:a16="http://schemas.microsoft.com/office/drawing/2014/main" id="{7BCB3F15-9AB2-6D47-F67D-EB162A3046F8}"/>
              </a:ext>
            </a:extLst>
          </p:cNvPr>
          <p:cNvCxnSpPr>
            <a:cxnSpLocks noChangeShapeType="1"/>
            <a:stCxn id="116" idx="6"/>
            <a:endCxn id="71" idx="3"/>
          </p:cNvCxnSpPr>
          <p:nvPr/>
        </p:nvCxnSpPr>
        <p:spPr bwMode="auto">
          <a:xfrm>
            <a:off x="8779136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6">
            <a:extLst>
              <a:ext uri="{FF2B5EF4-FFF2-40B4-BE49-F238E27FC236}">
                <a16:creationId xmlns:a16="http://schemas.microsoft.com/office/drawing/2014/main" id="{2DDF3EF8-43D9-57D9-779E-08FA55FA4E36}"/>
              </a:ext>
            </a:extLst>
          </p:cNvPr>
          <p:cNvCxnSpPr>
            <a:cxnSpLocks noChangeShapeType="1"/>
            <a:stCxn id="115" idx="6"/>
            <a:endCxn id="73" idx="2"/>
          </p:cNvCxnSpPr>
          <p:nvPr/>
        </p:nvCxnSpPr>
        <p:spPr bwMode="auto">
          <a:xfrm flipV="1">
            <a:off x="8779137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5" name="AutoShape 6">
            <a:extLst>
              <a:ext uri="{FF2B5EF4-FFF2-40B4-BE49-F238E27FC236}">
                <a16:creationId xmlns:a16="http://schemas.microsoft.com/office/drawing/2014/main" id="{6B32AB38-3EBC-C409-F416-38613D76A8B2}"/>
              </a:ext>
            </a:extLst>
          </p:cNvPr>
          <p:cNvCxnSpPr>
            <a:cxnSpLocks noChangeShapeType="1"/>
            <a:stCxn id="115" idx="6"/>
            <a:endCxn id="56" idx="2"/>
          </p:cNvCxnSpPr>
          <p:nvPr/>
        </p:nvCxnSpPr>
        <p:spPr bwMode="auto">
          <a:xfrm flipV="1">
            <a:off x="8779137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0" name="AutoShape 6">
            <a:extLst>
              <a:ext uri="{FF2B5EF4-FFF2-40B4-BE49-F238E27FC236}">
                <a16:creationId xmlns:a16="http://schemas.microsoft.com/office/drawing/2014/main" id="{76709521-F69B-6380-27C9-FAC635CC3B1C}"/>
              </a:ext>
            </a:extLst>
          </p:cNvPr>
          <p:cNvCxnSpPr>
            <a:cxnSpLocks noChangeShapeType="1"/>
            <a:stCxn id="115" idx="6"/>
            <a:endCxn id="71" idx="2"/>
          </p:cNvCxnSpPr>
          <p:nvPr/>
        </p:nvCxnSpPr>
        <p:spPr bwMode="auto">
          <a:xfrm>
            <a:off x="8779137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/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/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/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/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/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/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blipFill>
                <a:blip r:embed="rId7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AutoShape 6">
            <a:extLst>
              <a:ext uri="{FF2B5EF4-FFF2-40B4-BE49-F238E27FC236}">
                <a16:creationId xmlns:a16="http://schemas.microsoft.com/office/drawing/2014/main" id="{C307426E-66C5-A09B-A095-D2F0F55254E9}"/>
              </a:ext>
            </a:extLst>
          </p:cNvPr>
          <p:cNvCxnSpPr>
            <a:cxnSpLocks noChangeShapeType="1"/>
            <a:stCxn id="307" idx="6"/>
            <a:endCxn id="114" idx="1"/>
          </p:cNvCxnSpPr>
          <p:nvPr/>
        </p:nvCxnSpPr>
        <p:spPr bwMode="auto">
          <a:xfrm flipV="1">
            <a:off x="7448615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AutoShape 6">
            <a:extLst>
              <a:ext uri="{FF2B5EF4-FFF2-40B4-BE49-F238E27FC236}">
                <a16:creationId xmlns:a16="http://schemas.microsoft.com/office/drawing/2014/main" id="{99D1F2A0-CAC5-FF2B-4682-208267A61D45}"/>
              </a:ext>
            </a:extLst>
          </p:cNvPr>
          <p:cNvCxnSpPr>
            <a:cxnSpLocks noChangeShapeType="1"/>
            <a:stCxn id="307" idx="6"/>
            <a:endCxn id="115" idx="1"/>
          </p:cNvCxnSpPr>
          <p:nvPr/>
        </p:nvCxnSpPr>
        <p:spPr bwMode="auto">
          <a:xfrm>
            <a:off x="7448615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AutoShape 6">
            <a:extLst>
              <a:ext uri="{FF2B5EF4-FFF2-40B4-BE49-F238E27FC236}">
                <a16:creationId xmlns:a16="http://schemas.microsoft.com/office/drawing/2014/main" id="{2EBDC8EB-01C1-2DED-627D-13DA200AB3FA}"/>
              </a:ext>
            </a:extLst>
          </p:cNvPr>
          <p:cNvCxnSpPr>
            <a:cxnSpLocks noChangeShapeType="1"/>
            <a:stCxn id="307" idx="6"/>
            <a:endCxn id="116" idx="1"/>
          </p:cNvCxnSpPr>
          <p:nvPr/>
        </p:nvCxnSpPr>
        <p:spPr bwMode="auto">
          <a:xfrm>
            <a:off x="7448615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AutoShape 6">
            <a:extLst>
              <a:ext uri="{FF2B5EF4-FFF2-40B4-BE49-F238E27FC236}">
                <a16:creationId xmlns:a16="http://schemas.microsoft.com/office/drawing/2014/main" id="{5BE631F8-4E4A-C6C2-E20F-19F4852953AB}"/>
              </a:ext>
            </a:extLst>
          </p:cNvPr>
          <p:cNvCxnSpPr>
            <a:cxnSpLocks noChangeShapeType="1"/>
            <a:stCxn id="314" idx="6"/>
            <a:endCxn id="114" idx="2"/>
          </p:cNvCxnSpPr>
          <p:nvPr/>
        </p:nvCxnSpPr>
        <p:spPr bwMode="auto">
          <a:xfrm flipV="1">
            <a:off x="7444706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AutoShape 6">
            <a:extLst>
              <a:ext uri="{FF2B5EF4-FFF2-40B4-BE49-F238E27FC236}">
                <a16:creationId xmlns:a16="http://schemas.microsoft.com/office/drawing/2014/main" id="{188AD998-8EBA-FEC2-8F4B-EEE93C33C625}"/>
              </a:ext>
            </a:extLst>
          </p:cNvPr>
          <p:cNvCxnSpPr>
            <a:cxnSpLocks noChangeShapeType="1"/>
            <a:stCxn id="314" idx="6"/>
            <a:endCxn id="115" idx="2"/>
          </p:cNvCxnSpPr>
          <p:nvPr/>
        </p:nvCxnSpPr>
        <p:spPr bwMode="auto">
          <a:xfrm flipV="1">
            <a:off x="7444706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AutoShape 6">
            <a:extLst>
              <a:ext uri="{FF2B5EF4-FFF2-40B4-BE49-F238E27FC236}">
                <a16:creationId xmlns:a16="http://schemas.microsoft.com/office/drawing/2014/main" id="{352C276A-802C-1F40-3D3B-70F9C77C0B64}"/>
              </a:ext>
            </a:extLst>
          </p:cNvPr>
          <p:cNvCxnSpPr>
            <a:cxnSpLocks noChangeShapeType="1"/>
            <a:stCxn id="314" idx="6"/>
            <a:endCxn id="116" idx="2"/>
          </p:cNvCxnSpPr>
          <p:nvPr/>
        </p:nvCxnSpPr>
        <p:spPr bwMode="auto">
          <a:xfrm>
            <a:off x="7444706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AutoShape 6">
            <a:extLst>
              <a:ext uri="{FF2B5EF4-FFF2-40B4-BE49-F238E27FC236}">
                <a16:creationId xmlns:a16="http://schemas.microsoft.com/office/drawing/2014/main" id="{FD643D78-17B7-B0CE-1074-2CEEB77EC3B8}"/>
              </a:ext>
            </a:extLst>
          </p:cNvPr>
          <p:cNvCxnSpPr>
            <a:cxnSpLocks noChangeShapeType="1"/>
            <a:stCxn id="321" idx="6"/>
            <a:endCxn id="114" idx="3"/>
          </p:cNvCxnSpPr>
          <p:nvPr/>
        </p:nvCxnSpPr>
        <p:spPr bwMode="auto">
          <a:xfrm flipV="1">
            <a:off x="7502951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34A5FA52-09E1-33C3-269D-E6E972330A88}"/>
              </a:ext>
            </a:extLst>
          </p:cNvPr>
          <p:cNvCxnSpPr>
            <a:cxnSpLocks noChangeShapeType="1"/>
            <a:stCxn id="321" idx="6"/>
            <a:endCxn id="115" idx="3"/>
          </p:cNvCxnSpPr>
          <p:nvPr/>
        </p:nvCxnSpPr>
        <p:spPr bwMode="auto">
          <a:xfrm flipV="1">
            <a:off x="7502951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9" name="AutoShape 6">
            <a:extLst>
              <a:ext uri="{FF2B5EF4-FFF2-40B4-BE49-F238E27FC236}">
                <a16:creationId xmlns:a16="http://schemas.microsoft.com/office/drawing/2014/main" id="{6C27B2B1-31F7-7E7B-3D7B-A032DE7F081B}"/>
              </a:ext>
            </a:extLst>
          </p:cNvPr>
          <p:cNvCxnSpPr>
            <a:cxnSpLocks noChangeShapeType="1"/>
            <a:stCxn id="321" idx="6"/>
            <a:endCxn id="116" idx="3"/>
          </p:cNvCxnSpPr>
          <p:nvPr/>
        </p:nvCxnSpPr>
        <p:spPr bwMode="auto">
          <a:xfrm>
            <a:off x="7502951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65D15CD-1542-C1CC-BABF-A0CE2D897F35}"/>
              </a:ext>
            </a:extLst>
          </p:cNvPr>
          <p:cNvCxnSpPr>
            <a:cxnSpLocks/>
          </p:cNvCxnSpPr>
          <p:nvPr/>
        </p:nvCxnSpPr>
        <p:spPr>
          <a:xfrm flipV="1">
            <a:off x="8570685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/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/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/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6B593F8-F029-17BF-CB73-25F30000B673}"/>
              </a:ext>
            </a:extLst>
          </p:cNvPr>
          <p:cNvCxnSpPr>
            <a:cxnSpLocks/>
          </p:cNvCxnSpPr>
          <p:nvPr/>
        </p:nvCxnSpPr>
        <p:spPr>
          <a:xfrm flipV="1">
            <a:off x="9902955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C576808-BC4E-8382-515E-451DC1007FF7}"/>
              </a:ext>
            </a:extLst>
          </p:cNvPr>
          <p:cNvCxnSpPr>
            <a:cxnSpLocks/>
          </p:cNvCxnSpPr>
          <p:nvPr/>
        </p:nvCxnSpPr>
        <p:spPr>
          <a:xfrm flipV="1">
            <a:off x="8586312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257182F1-44E1-572D-4617-BD55BBD14FE6}"/>
              </a:ext>
            </a:extLst>
          </p:cNvPr>
          <p:cNvCxnSpPr>
            <a:cxnSpLocks/>
          </p:cNvCxnSpPr>
          <p:nvPr/>
        </p:nvCxnSpPr>
        <p:spPr>
          <a:xfrm flipV="1">
            <a:off x="9918582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>
            <a:extLst>
              <a:ext uri="{FF2B5EF4-FFF2-40B4-BE49-F238E27FC236}">
                <a16:creationId xmlns:a16="http://schemas.microsoft.com/office/drawing/2014/main" id="{E4BDE6AF-43C5-039D-FF42-3CDB5A856D80}"/>
              </a:ext>
            </a:extLst>
          </p:cNvPr>
          <p:cNvCxnSpPr>
            <a:cxnSpLocks/>
            <a:endCxn id="307" idx="2"/>
          </p:cNvCxnSpPr>
          <p:nvPr/>
        </p:nvCxnSpPr>
        <p:spPr>
          <a:xfrm rot="10800000" flipV="1">
            <a:off x="7343813" y="3167084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10">
            <a:extLst>
              <a:ext uri="{FF2B5EF4-FFF2-40B4-BE49-F238E27FC236}">
                <a16:creationId xmlns:a16="http://schemas.microsoft.com/office/drawing/2014/main" id="{04E7E897-0732-B309-F1B9-30AAC4155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813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10">
            <a:extLst>
              <a:ext uri="{FF2B5EF4-FFF2-40B4-BE49-F238E27FC236}">
                <a16:creationId xmlns:a16="http://schemas.microsoft.com/office/drawing/2014/main" id="{4FDFB7A9-A691-2062-644A-80F96522D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04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21" name="Oval 10">
            <a:extLst>
              <a:ext uri="{FF2B5EF4-FFF2-40B4-BE49-F238E27FC236}">
                <a16:creationId xmlns:a16="http://schemas.microsoft.com/office/drawing/2014/main" id="{718F96E2-BFCC-F379-77FC-17F62D43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149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28" name="AutoShape 6">
            <a:extLst>
              <a:ext uri="{FF2B5EF4-FFF2-40B4-BE49-F238E27FC236}">
                <a16:creationId xmlns:a16="http://schemas.microsoft.com/office/drawing/2014/main" id="{73CEA281-DE2B-C14F-8F88-C128454032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9" name="AutoShape 6">
            <a:extLst>
              <a:ext uri="{FF2B5EF4-FFF2-40B4-BE49-F238E27FC236}">
                <a16:creationId xmlns:a16="http://schemas.microsoft.com/office/drawing/2014/main" id="{35AA1AFC-E558-DC5B-95C2-8BD1A5BDCD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0" name="AutoShape 6">
            <a:extLst>
              <a:ext uri="{FF2B5EF4-FFF2-40B4-BE49-F238E27FC236}">
                <a16:creationId xmlns:a16="http://schemas.microsoft.com/office/drawing/2014/main" id="{B635247E-9B4B-0FF9-509A-C135154D4C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4432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83" name="Curved Connector 382">
            <a:extLst>
              <a:ext uri="{FF2B5EF4-FFF2-40B4-BE49-F238E27FC236}">
                <a16:creationId xmlns:a16="http://schemas.microsoft.com/office/drawing/2014/main" id="{69FDD019-3E79-DF87-4FA6-F871513720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03064" y="4522017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urved Connector 383">
            <a:extLst>
              <a:ext uri="{FF2B5EF4-FFF2-40B4-BE49-F238E27FC236}">
                <a16:creationId xmlns:a16="http://schemas.microsoft.com/office/drawing/2014/main" id="{C927D71D-B98D-DAB0-875A-73462E1AE7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66970" y="5790703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AutoShape 6">
            <a:extLst>
              <a:ext uri="{FF2B5EF4-FFF2-40B4-BE49-F238E27FC236}">
                <a16:creationId xmlns:a16="http://schemas.microsoft.com/office/drawing/2014/main" id="{B1F24258-1A97-12CE-3BC7-640395242EE9}"/>
              </a:ext>
            </a:extLst>
          </p:cNvPr>
          <p:cNvCxnSpPr>
            <a:cxnSpLocks noChangeShapeType="1"/>
            <a:stCxn id="403" idx="6"/>
            <a:endCxn id="390" idx="1"/>
          </p:cNvCxnSpPr>
          <p:nvPr/>
        </p:nvCxnSpPr>
        <p:spPr bwMode="auto">
          <a:xfrm flipV="1">
            <a:off x="3962178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6" name="Oval 385">
            <a:extLst>
              <a:ext uri="{FF2B5EF4-FFF2-40B4-BE49-F238E27FC236}">
                <a16:creationId xmlns:a16="http://schemas.microsoft.com/office/drawing/2014/main" id="{D0D64206-26D4-521C-E85E-57BCCD1835AF}"/>
              </a:ext>
            </a:extLst>
          </p:cNvPr>
          <p:cNvSpPr/>
          <p:nvPr/>
        </p:nvSpPr>
        <p:spPr>
          <a:xfrm>
            <a:off x="4904426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7" name="AutoShape 6">
            <a:extLst>
              <a:ext uri="{FF2B5EF4-FFF2-40B4-BE49-F238E27FC236}">
                <a16:creationId xmlns:a16="http://schemas.microsoft.com/office/drawing/2014/main" id="{E3D63F87-D6E6-959C-8C26-E0097483E8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3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8" name="Oval 387">
            <a:extLst>
              <a:ext uri="{FF2B5EF4-FFF2-40B4-BE49-F238E27FC236}">
                <a16:creationId xmlns:a16="http://schemas.microsoft.com/office/drawing/2014/main" id="{FF80BE36-5C90-F0E9-44E9-5B3A7862D5AB}"/>
              </a:ext>
            </a:extLst>
          </p:cNvPr>
          <p:cNvSpPr/>
          <p:nvPr/>
        </p:nvSpPr>
        <p:spPr>
          <a:xfrm>
            <a:off x="4899680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9" name="AutoShape 6">
            <a:extLst>
              <a:ext uri="{FF2B5EF4-FFF2-40B4-BE49-F238E27FC236}">
                <a16:creationId xmlns:a16="http://schemas.microsoft.com/office/drawing/2014/main" id="{9C4C19D9-AA76-FAA1-0F45-8FB34CA4D7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4C86E556-4F76-3456-4AB4-769E2D43C5AA}"/>
              </a:ext>
            </a:extLst>
          </p:cNvPr>
          <p:cNvSpPr/>
          <p:nvPr/>
        </p:nvSpPr>
        <p:spPr>
          <a:xfrm>
            <a:off x="4904424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1" name="AutoShape 6">
            <a:extLst>
              <a:ext uri="{FF2B5EF4-FFF2-40B4-BE49-F238E27FC236}">
                <a16:creationId xmlns:a16="http://schemas.microsoft.com/office/drawing/2014/main" id="{51E6A851-2259-4B21-5A55-C72D0B323E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2" name="AutoShape 6">
            <a:extLst>
              <a:ext uri="{FF2B5EF4-FFF2-40B4-BE49-F238E27FC236}">
                <a16:creationId xmlns:a16="http://schemas.microsoft.com/office/drawing/2014/main" id="{0416A485-124A-7642-1A48-658EE6D9497D}"/>
              </a:ext>
            </a:extLst>
          </p:cNvPr>
          <p:cNvCxnSpPr>
            <a:cxnSpLocks noChangeShapeType="1"/>
            <a:stCxn id="403" idx="6"/>
            <a:endCxn id="386" idx="1"/>
          </p:cNvCxnSpPr>
          <p:nvPr/>
        </p:nvCxnSpPr>
        <p:spPr bwMode="auto">
          <a:xfrm>
            <a:off x="3962178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3" name="AutoShape 6">
            <a:extLst>
              <a:ext uri="{FF2B5EF4-FFF2-40B4-BE49-F238E27FC236}">
                <a16:creationId xmlns:a16="http://schemas.microsoft.com/office/drawing/2014/main" id="{78B10609-93B4-5B4E-8735-4AB3A110D763}"/>
              </a:ext>
            </a:extLst>
          </p:cNvPr>
          <p:cNvCxnSpPr>
            <a:cxnSpLocks noChangeShapeType="1"/>
            <a:stCxn id="403" idx="6"/>
            <a:endCxn id="388" idx="1"/>
          </p:cNvCxnSpPr>
          <p:nvPr/>
        </p:nvCxnSpPr>
        <p:spPr bwMode="auto">
          <a:xfrm>
            <a:off x="3962178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4" name="AutoShape 6">
            <a:extLst>
              <a:ext uri="{FF2B5EF4-FFF2-40B4-BE49-F238E27FC236}">
                <a16:creationId xmlns:a16="http://schemas.microsoft.com/office/drawing/2014/main" id="{BC03D080-4357-D7B7-080E-65CE583BF956}"/>
              </a:ext>
            </a:extLst>
          </p:cNvPr>
          <p:cNvCxnSpPr>
            <a:cxnSpLocks noChangeShapeType="1"/>
            <a:stCxn id="405" idx="6"/>
            <a:endCxn id="390" idx="3"/>
          </p:cNvCxnSpPr>
          <p:nvPr/>
        </p:nvCxnSpPr>
        <p:spPr bwMode="auto">
          <a:xfrm flipV="1">
            <a:off x="3968684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5" name="AutoShape 6">
            <a:extLst>
              <a:ext uri="{FF2B5EF4-FFF2-40B4-BE49-F238E27FC236}">
                <a16:creationId xmlns:a16="http://schemas.microsoft.com/office/drawing/2014/main" id="{CF29F3F5-FFC7-D44B-0A60-96B6019EDF39}"/>
              </a:ext>
            </a:extLst>
          </p:cNvPr>
          <p:cNvCxnSpPr>
            <a:cxnSpLocks noChangeShapeType="1"/>
            <a:stCxn id="405" idx="6"/>
            <a:endCxn id="386" idx="3"/>
          </p:cNvCxnSpPr>
          <p:nvPr/>
        </p:nvCxnSpPr>
        <p:spPr bwMode="auto">
          <a:xfrm flipV="1">
            <a:off x="3968684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6" name="AutoShape 6">
            <a:extLst>
              <a:ext uri="{FF2B5EF4-FFF2-40B4-BE49-F238E27FC236}">
                <a16:creationId xmlns:a16="http://schemas.microsoft.com/office/drawing/2014/main" id="{028320F6-45DD-6850-666D-D1470F84789F}"/>
              </a:ext>
            </a:extLst>
          </p:cNvPr>
          <p:cNvCxnSpPr>
            <a:cxnSpLocks noChangeShapeType="1"/>
            <a:stCxn id="405" idx="6"/>
            <a:endCxn id="388" idx="3"/>
          </p:cNvCxnSpPr>
          <p:nvPr/>
        </p:nvCxnSpPr>
        <p:spPr bwMode="auto">
          <a:xfrm>
            <a:off x="3968684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7" name="AutoShape 6">
            <a:extLst>
              <a:ext uri="{FF2B5EF4-FFF2-40B4-BE49-F238E27FC236}">
                <a16:creationId xmlns:a16="http://schemas.microsoft.com/office/drawing/2014/main" id="{7F31FBA8-05FD-0DC5-0826-2AB558B7CE1C}"/>
              </a:ext>
            </a:extLst>
          </p:cNvPr>
          <p:cNvCxnSpPr>
            <a:cxnSpLocks noChangeShapeType="1"/>
            <a:stCxn id="404" idx="6"/>
            <a:endCxn id="390" idx="2"/>
          </p:cNvCxnSpPr>
          <p:nvPr/>
        </p:nvCxnSpPr>
        <p:spPr bwMode="auto">
          <a:xfrm flipV="1">
            <a:off x="3968685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8" name="AutoShape 6">
            <a:extLst>
              <a:ext uri="{FF2B5EF4-FFF2-40B4-BE49-F238E27FC236}">
                <a16:creationId xmlns:a16="http://schemas.microsoft.com/office/drawing/2014/main" id="{AE9E33B6-7149-662A-6F8B-688F288454EB}"/>
              </a:ext>
            </a:extLst>
          </p:cNvPr>
          <p:cNvCxnSpPr>
            <a:cxnSpLocks noChangeShapeType="1"/>
            <a:stCxn id="404" idx="6"/>
            <a:endCxn id="386" idx="2"/>
          </p:cNvCxnSpPr>
          <p:nvPr/>
        </p:nvCxnSpPr>
        <p:spPr bwMode="auto">
          <a:xfrm flipV="1">
            <a:off x="3968685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9" name="AutoShape 6">
            <a:extLst>
              <a:ext uri="{FF2B5EF4-FFF2-40B4-BE49-F238E27FC236}">
                <a16:creationId xmlns:a16="http://schemas.microsoft.com/office/drawing/2014/main" id="{67AC3BCC-4C85-4A6B-BB40-14E13D97CE92}"/>
              </a:ext>
            </a:extLst>
          </p:cNvPr>
          <p:cNvCxnSpPr>
            <a:cxnSpLocks noChangeShapeType="1"/>
            <a:stCxn id="404" idx="6"/>
            <a:endCxn id="388" idx="2"/>
          </p:cNvCxnSpPr>
          <p:nvPr/>
        </p:nvCxnSpPr>
        <p:spPr bwMode="auto">
          <a:xfrm>
            <a:off x="3968685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/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/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/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/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/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/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blipFill>
                <a:blip r:embed="rId16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6" name="AutoShape 6">
            <a:extLst>
              <a:ext uri="{FF2B5EF4-FFF2-40B4-BE49-F238E27FC236}">
                <a16:creationId xmlns:a16="http://schemas.microsoft.com/office/drawing/2014/main" id="{162E2C14-6398-5B72-87B5-CCDA411E0776}"/>
              </a:ext>
            </a:extLst>
          </p:cNvPr>
          <p:cNvCxnSpPr>
            <a:cxnSpLocks noChangeShapeType="1"/>
            <a:stCxn id="423" idx="6"/>
            <a:endCxn id="403" idx="1"/>
          </p:cNvCxnSpPr>
          <p:nvPr/>
        </p:nvCxnSpPr>
        <p:spPr bwMode="auto">
          <a:xfrm flipV="1">
            <a:off x="2638163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7" name="AutoShape 6">
            <a:extLst>
              <a:ext uri="{FF2B5EF4-FFF2-40B4-BE49-F238E27FC236}">
                <a16:creationId xmlns:a16="http://schemas.microsoft.com/office/drawing/2014/main" id="{364E0377-FB52-6382-34D1-83E34FA87089}"/>
              </a:ext>
            </a:extLst>
          </p:cNvPr>
          <p:cNvCxnSpPr>
            <a:cxnSpLocks noChangeShapeType="1"/>
            <a:stCxn id="423" idx="6"/>
            <a:endCxn id="404" idx="1"/>
          </p:cNvCxnSpPr>
          <p:nvPr/>
        </p:nvCxnSpPr>
        <p:spPr bwMode="auto">
          <a:xfrm>
            <a:off x="2638163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8" name="AutoShape 6">
            <a:extLst>
              <a:ext uri="{FF2B5EF4-FFF2-40B4-BE49-F238E27FC236}">
                <a16:creationId xmlns:a16="http://schemas.microsoft.com/office/drawing/2014/main" id="{51387B81-71C8-0775-FCBC-A416DCB3999F}"/>
              </a:ext>
            </a:extLst>
          </p:cNvPr>
          <p:cNvCxnSpPr>
            <a:cxnSpLocks noChangeShapeType="1"/>
            <a:stCxn id="423" idx="6"/>
            <a:endCxn id="405" idx="1"/>
          </p:cNvCxnSpPr>
          <p:nvPr/>
        </p:nvCxnSpPr>
        <p:spPr bwMode="auto">
          <a:xfrm>
            <a:off x="2638163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9" name="AutoShape 6">
            <a:extLst>
              <a:ext uri="{FF2B5EF4-FFF2-40B4-BE49-F238E27FC236}">
                <a16:creationId xmlns:a16="http://schemas.microsoft.com/office/drawing/2014/main" id="{62D81356-F373-633A-8567-9592907D529F}"/>
              </a:ext>
            </a:extLst>
          </p:cNvPr>
          <p:cNvCxnSpPr>
            <a:cxnSpLocks noChangeShapeType="1"/>
            <a:stCxn id="424" idx="6"/>
            <a:endCxn id="403" idx="2"/>
          </p:cNvCxnSpPr>
          <p:nvPr/>
        </p:nvCxnSpPr>
        <p:spPr bwMode="auto">
          <a:xfrm flipV="1">
            <a:off x="2634254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0" name="AutoShape 6">
            <a:extLst>
              <a:ext uri="{FF2B5EF4-FFF2-40B4-BE49-F238E27FC236}">
                <a16:creationId xmlns:a16="http://schemas.microsoft.com/office/drawing/2014/main" id="{D35422B3-63BB-47DD-E890-09F27912124F}"/>
              </a:ext>
            </a:extLst>
          </p:cNvPr>
          <p:cNvCxnSpPr>
            <a:cxnSpLocks noChangeShapeType="1"/>
            <a:stCxn id="424" idx="6"/>
            <a:endCxn id="404" idx="2"/>
          </p:cNvCxnSpPr>
          <p:nvPr/>
        </p:nvCxnSpPr>
        <p:spPr bwMode="auto">
          <a:xfrm flipV="1">
            <a:off x="2634254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1" name="AutoShape 6">
            <a:extLst>
              <a:ext uri="{FF2B5EF4-FFF2-40B4-BE49-F238E27FC236}">
                <a16:creationId xmlns:a16="http://schemas.microsoft.com/office/drawing/2014/main" id="{DB5A9C91-C467-E9F1-8975-97E4AA6AE79B}"/>
              </a:ext>
            </a:extLst>
          </p:cNvPr>
          <p:cNvCxnSpPr>
            <a:cxnSpLocks noChangeShapeType="1"/>
            <a:stCxn id="424" idx="6"/>
            <a:endCxn id="405" idx="2"/>
          </p:cNvCxnSpPr>
          <p:nvPr/>
        </p:nvCxnSpPr>
        <p:spPr bwMode="auto">
          <a:xfrm>
            <a:off x="2634254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2" name="AutoShape 6">
            <a:extLst>
              <a:ext uri="{FF2B5EF4-FFF2-40B4-BE49-F238E27FC236}">
                <a16:creationId xmlns:a16="http://schemas.microsoft.com/office/drawing/2014/main" id="{A27E6EE4-3079-B02D-673E-3B69DB57FF45}"/>
              </a:ext>
            </a:extLst>
          </p:cNvPr>
          <p:cNvCxnSpPr>
            <a:cxnSpLocks noChangeShapeType="1"/>
            <a:stCxn id="425" idx="6"/>
            <a:endCxn id="403" idx="3"/>
          </p:cNvCxnSpPr>
          <p:nvPr/>
        </p:nvCxnSpPr>
        <p:spPr bwMode="auto">
          <a:xfrm flipV="1">
            <a:off x="2692499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3" name="AutoShape 6">
            <a:extLst>
              <a:ext uri="{FF2B5EF4-FFF2-40B4-BE49-F238E27FC236}">
                <a16:creationId xmlns:a16="http://schemas.microsoft.com/office/drawing/2014/main" id="{E2A8CECA-1FCB-B4C2-D065-9CCE32BB142A}"/>
              </a:ext>
            </a:extLst>
          </p:cNvPr>
          <p:cNvCxnSpPr>
            <a:cxnSpLocks noChangeShapeType="1"/>
            <a:stCxn id="425" idx="6"/>
            <a:endCxn id="404" idx="3"/>
          </p:cNvCxnSpPr>
          <p:nvPr/>
        </p:nvCxnSpPr>
        <p:spPr bwMode="auto">
          <a:xfrm flipV="1">
            <a:off x="2692499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4" name="AutoShape 6">
            <a:extLst>
              <a:ext uri="{FF2B5EF4-FFF2-40B4-BE49-F238E27FC236}">
                <a16:creationId xmlns:a16="http://schemas.microsoft.com/office/drawing/2014/main" id="{01642718-17A6-BD2F-735F-13837193C4A9}"/>
              </a:ext>
            </a:extLst>
          </p:cNvPr>
          <p:cNvCxnSpPr>
            <a:cxnSpLocks noChangeShapeType="1"/>
            <a:stCxn id="425" idx="6"/>
            <a:endCxn id="405" idx="3"/>
          </p:cNvCxnSpPr>
          <p:nvPr/>
        </p:nvCxnSpPr>
        <p:spPr bwMode="auto">
          <a:xfrm>
            <a:off x="2692499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4B9F3CAD-E77B-3A4B-A763-4F1BB02840DF}"/>
              </a:ext>
            </a:extLst>
          </p:cNvPr>
          <p:cNvCxnSpPr>
            <a:cxnSpLocks/>
          </p:cNvCxnSpPr>
          <p:nvPr/>
        </p:nvCxnSpPr>
        <p:spPr>
          <a:xfrm flipV="1">
            <a:off x="3760233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/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/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/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CEADABDF-2C82-6D0B-454E-14339C8E9E20}"/>
              </a:ext>
            </a:extLst>
          </p:cNvPr>
          <p:cNvCxnSpPr>
            <a:cxnSpLocks/>
          </p:cNvCxnSpPr>
          <p:nvPr/>
        </p:nvCxnSpPr>
        <p:spPr>
          <a:xfrm flipV="1">
            <a:off x="5092503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0A1F7A21-F6EE-93A5-1938-D86BD605FCFE}"/>
              </a:ext>
            </a:extLst>
          </p:cNvPr>
          <p:cNvCxnSpPr>
            <a:cxnSpLocks/>
          </p:cNvCxnSpPr>
          <p:nvPr/>
        </p:nvCxnSpPr>
        <p:spPr>
          <a:xfrm flipV="1">
            <a:off x="3775860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643325C4-CCA2-69B6-D13A-0A4A6721C1E8}"/>
              </a:ext>
            </a:extLst>
          </p:cNvPr>
          <p:cNvCxnSpPr>
            <a:cxnSpLocks/>
          </p:cNvCxnSpPr>
          <p:nvPr/>
        </p:nvCxnSpPr>
        <p:spPr>
          <a:xfrm flipV="1">
            <a:off x="5108130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 10">
            <a:extLst>
              <a:ext uri="{FF2B5EF4-FFF2-40B4-BE49-F238E27FC236}">
                <a16:creationId xmlns:a16="http://schemas.microsoft.com/office/drawing/2014/main" id="{E5779BC9-7EC0-1143-7B67-277EA3F4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361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4" name="Oval 10">
            <a:extLst>
              <a:ext uri="{FF2B5EF4-FFF2-40B4-BE49-F238E27FC236}">
                <a16:creationId xmlns:a16="http://schemas.microsoft.com/office/drawing/2014/main" id="{E8EDBD39-67D9-A595-3472-56A6EAE0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452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5" name="Oval 10">
            <a:extLst>
              <a:ext uri="{FF2B5EF4-FFF2-40B4-BE49-F238E27FC236}">
                <a16:creationId xmlns:a16="http://schemas.microsoft.com/office/drawing/2014/main" id="{5934012A-7F5B-5C92-FDA8-2480C578B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97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26" name="AutoShape 6">
            <a:extLst>
              <a:ext uri="{FF2B5EF4-FFF2-40B4-BE49-F238E27FC236}">
                <a16:creationId xmlns:a16="http://schemas.microsoft.com/office/drawing/2014/main" id="{5AA1438D-80E7-B796-E5BB-5819F17246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7" name="AutoShape 6">
            <a:extLst>
              <a:ext uri="{FF2B5EF4-FFF2-40B4-BE49-F238E27FC236}">
                <a16:creationId xmlns:a16="http://schemas.microsoft.com/office/drawing/2014/main" id="{DA944A61-908E-688E-18F4-279DD39CFF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8" name="AutoShape 6">
            <a:extLst>
              <a:ext uri="{FF2B5EF4-FFF2-40B4-BE49-F238E27FC236}">
                <a16:creationId xmlns:a16="http://schemas.microsoft.com/office/drawing/2014/main" id="{FF8FBE41-2D9C-088A-DC53-187D62FEA5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3980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DF7A646-0C2E-EE03-8034-DB3D8A681D9C}"/>
              </a:ext>
            </a:extLst>
          </p:cNvPr>
          <p:cNvSpPr/>
          <p:nvPr/>
        </p:nvSpPr>
        <p:spPr>
          <a:xfrm>
            <a:off x="5983139" y="736862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1E44C7-3A38-DDE4-79BE-A5D6D4D4EC6C}"/>
              </a:ext>
            </a:extLst>
          </p:cNvPr>
          <p:cNvGrpSpPr/>
          <p:nvPr/>
        </p:nvGrpSpPr>
        <p:grpSpPr>
          <a:xfrm>
            <a:off x="6781844" y="9888215"/>
            <a:ext cx="213697" cy="188842"/>
            <a:chOff x="6114441" y="4148345"/>
            <a:chExt cx="240990" cy="2129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6E712B1-CB6A-B5B7-41F9-0C572597EB5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B410E8A-2055-639B-6361-139BB9E64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29B899-01E3-B05C-570C-01A3C145B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ounded Rectangle 106">
            <a:extLst>
              <a:ext uri="{FF2B5EF4-FFF2-40B4-BE49-F238E27FC236}">
                <a16:creationId xmlns:a16="http://schemas.microsoft.com/office/drawing/2014/main" id="{D6A17FCB-7556-462B-1F71-3F6772AF554A}"/>
              </a:ext>
            </a:extLst>
          </p:cNvPr>
          <p:cNvSpPr/>
          <p:nvPr/>
        </p:nvSpPr>
        <p:spPr>
          <a:xfrm>
            <a:off x="5979608" y="783015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B2B078-62C2-4BBF-08AF-8877D7B9F26F}"/>
              </a:ext>
            </a:extLst>
          </p:cNvPr>
          <p:cNvGrpSpPr/>
          <p:nvPr/>
        </p:nvGrpSpPr>
        <p:grpSpPr>
          <a:xfrm>
            <a:off x="6801151" y="7905344"/>
            <a:ext cx="188841" cy="188842"/>
            <a:chOff x="8672660" y="5000203"/>
            <a:chExt cx="188841" cy="18884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FC664DB-3A5A-CBDF-0ED2-A307119FDEDA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E93B1953-F054-A0C6-B5B1-75D9E0A96F3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25BC17-ADEF-8F2D-1C5F-C4427C7F6DBE}"/>
              </a:ext>
            </a:extLst>
          </p:cNvPr>
          <p:cNvCxnSpPr/>
          <p:nvPr/>
        </p:nvCxnSpPr>
        <p:spPr>
          <a:xfrm>
            <a:off x="6305835" y="769280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Table 147">
            <a:extLst>
              <a:ext uri="{FF2B5EF4-FFF2-40B4-BE49-F238E27FC236}">
                <a16:creationId xmlns:a16="http://schemas.microsoft.com/office/drawing/2014/main" id="{515D906B-75B3-E8C6-7F77-10BBED40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60514"/>
              </p:ext>
            </p:extLst>
          </p:nvPr>
        </p:nvGraphicFramePr>
        <p:xfrm>
          <a:off x="1018899" y="6894746"/>
          <a:ext cx="4871943" cy="1309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176" name="Oval 175">
            <a:extLst>
              <a:ext uri="{FF2B5EF4-FFF2-40B4-BE49-F238E27FC236}">
                <a16:creationId xmlns:a16="http://schemas.microsoft.com/office/drawing/2014/main" id="{AECF6C54-7E46-4421-2195-FE0575E1DB51}"/>
              </a:ext>
            </a:extLst>
          </p:cNvPr>
          <p:cNvSpPr/>
          <p:nvPr/>
        </p:nvSpPr>
        <p:spPr>
          <a:xfrm>
            <a:off x="6137881" y="831253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6E6F24-B932-9C76-A21C-CEBF12C86C91}"/>
              </a:ext>
            </a:extLst>
          </p:cNvPr>
          <p:cNvCxnSpPr/>
          <p:nvPr/>
        </p:nvCxnSpPr>
        <p:spPr>
          <a:xfrm>
            <a:off x="6190392" y="818170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1E2B972-58FF-1272-D207-B55A428467A5}"/>
              </a:ext>
            </a:extLst>
          </p:cNvPr>
          <p:cNvCxnSpPr/>
          <p:nvPr/>
        </p:nvCxnSpPr>
        <p:spPr>
          <a:xfrm rot="10800000">
            <a:off x="6061763" y="719780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hevron 337">
            <a:extLst>
              <a:ext uri="{FF2B5EF4-FFF2-40B4-BE49-F238E27FC236}">
                <a16:creationId xmlns:a16="http://schemas.microsoft.com/office/drawing/2014/main" id="{CB450481-C136-66FA-6160-195981D99FFE}"/>
              </a:ext>
            </a:extLst>
          </p:cNvPr>
          <p:cNvSpPr/>
          <p:nvPr/>
        </p:nvSpPr>
        <p:spPr>
          <a:xfrm rot="5400000">
            <a:off x="5942309" y="701029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10B22A-6B34-CE9E-0DB3-54BE49CF233B}"/>
              </a:ext>
            </a:extLst>
          </p:cNvPr>
          <p:cNvSpPr/>
          <p:nvPr/>
        </p:nvSpPr>
        <p:spPr>
          <a:xfrm>
            <a:off x="6340216" y="83088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FC250B-EA27-029C-2141-2893D074429F}"/>
              </a:ext>
            </a:extLst>
          </p:cNvPr>
          <p:cNvCxnSpPr/>
          <p:nvPr/>
        </p:nvCxnSpPr>
        <p:spPr>
          <a:xfrm>
            <a:off x="6391204" y="81846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D8313C9-42AA-9CA8-5793-6E46066D8BA4}"/>
              </a:ext>
            </a:extLst>
          </p:cNvPr>
          <p:cNvCxnSpPr/>
          <p:nvPr/>
        </p:nvCxnSpPr>
        <p:spPr>
          <a:xfrm rot="10800000">
            <a:off x="6532819" y="72019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hevron 337">
            <a:extLst>
              <a:ext uri="{FF2B5EF4-FFF2-40B4-BE49-F238E27FC236}">
                <a16:creationId xmlns:a16="http://schemas.microsoft.com/office/drawing/2014/main" id="{0DFB6522-3B53-6BC5-DA61-21DDE285212B}"/>
              </a:ext>
            </a:extLst>
          </p:cNvPr>
          <p:cNvSpPr/>
          <p:nvPr/>
        </p:nvSpPr>
        <p:spPr>
          <a:xfrm rot="5400000">
            <a:off x="6413365" y="70144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518784-009A-A093-375C-ACD184C47D6A}"/>
              </a:ext>
            </a:extLst>
          </p:cNvPr>
          <p:cNvSpPr txBox="1"/>
          <p:nvPr/>
        </p:nvSpPr>
        <p:spPr>
          <a:xfrm>
            <a:off x="5592953" y="67664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13677B-668D-5274-C274-5F5CA0CA7077}"/>
              </a:ext>
            </a:extLst>
          </p:cNvPr>
          <p:cNvSpPr txBox="1"/>
          <p:nvPr/>
        </p:nvSpPr>
        <p:spPr>
          <a:xfrm>
            <a:off x="6311054" y="676009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5CA73-58B9-9BE3-9AD6-A0641E0F399F}"/>
              </a:ext>
            </a:extLst>
          </p:cNvPr>
          <p:cNvSpPr txBox="1"/>
          <p:nvPr/>
        </p:nvSpPr>
        <p:spPr>
          <a:xfrm>
            <a:off x="5710654" y="8476071"/>
            <a:ext cx="121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4" name="Rounded Rectangle 8">
            <a:extLst>
              <a:ext uri="{FF2B5EF4-FFF2-40B4-BE49-F238E27FC236}">
                <a16:creationId xmlns:a16="http://schemas.microsoft.com/office/drawing/2014/main" id="{2EA79DC7-B9CB-34B4-DADE-B4352D11A8AC}"/>
              </a:ext>
            </a:extLst>
          </p:cNvPr>
          <p:cNvSpPr/>
          <p:nvPr/>
        </p:nvSpPr>
        <p:spPr>
          <a:xfrm>
            <a:off x="5983139" y="931634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06">
            <a:extLst>
              <a:ext uri="{FF2B5EF4-FFF2-40B4-BE49-F238E27FC236}">
                <a16:creationId xmlns:a16="http://schemas.microsoft.com/office/drawing/2014/main" id="{85601D7C-5D5B-CCE7-3226-61F9F231C05D}"/>
              </a:ext>
            </a:extLst>
          </p:cNvPr>
          <p:cNvSpPr/>
          <p:nvPr/>
        </p:nvSpPr>
        <p:spPr>
          <a:xfrm>
            <a:off x="5984532" y="102430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692ED2-0CAC-800F-E984-F5D7CD0C7E34}"/>
              </a:ext>
            </a:extLst>
          </p:cNvPr>
          <p:cNvGrpSpPr/>
          <p:nvPr/>
        </p:nvGrpSpPr>
        <p:grpSpPr>
          <a:xfrm>
            <a:off x="6806075" y="10318289"/>
            <a:ext cx="188841" cy="188842"/>
            <a:chOff x="8672660" y="5000203"/>
            <a:chExt cx="188841" cy="18884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F647C7-367A-7D30-6B69-45F9AF6F7A4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CB89BFA3-3B04-068E-9242-848F59CD386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D85523-8442-7851-7F4B-D4A4BE1B842A}"/>
              </a:ext>
            </a:extLst>
          </p:cNvPr>
          <p:cNvCxnSpPr/>
          <p:nvPr/>
        </p:nvCxnSpPr>
        <p:spPr>
          <a:xfrm>
            <a:off x="6305835" y="96405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147">
            <a:extLst>
              <a:ext uri="{FF2B5EF4-FFF2-40B4-BE49-F238E27FC236}">
                <a16:creationId xmlns:a16="http://schemas.microsoft.com/office/drawing/2014/main" id="{2551BEC2-2350-9563-10FA-CCA709F33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40763"/>
              </p:ext>
            </p:extLst>
          </p:nvPr>
        </p:nvGraphicFramePr>
        <p:xfrm>
          <a:off x="1018899" y="8842466"/>
          <a:ext cx="4871943" cy="17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04" name="Oval 203">
            <a:extLst>
              <a:ext uri="{FF2B5EF4-FFF2-40B4-BE49-F238E27FC236}">
                <a16:creationId xmlns:a16="http://schemas.microsoft.com/office/drawing/2014/main" id="{1FCF58CD-20FA-0DF3-B28E-D2B8C73DF6E7}"/>
              </a:ext>
            </a:extLst>
          </p:cNvPr>
          <p:cNvSpPr/>
          <p:nvPr/>
        </p:nvSpPr>
        <p:spPr>
          <a:xfrm>
            <a:off x="6142805" y="107254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A46CA6F-87D0-F855-4B1D-2EF2316A881E}"/>
              </a:ext>
            </a:extLst>
          </p:cNvPr>
          <p:cNvCxnSpPr/>
          <p:nvPr/>
        </p:nvCxnSpPr>
        <p:spPr>
          <a:xfrm>
            <a:off x="6195316" y="105946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286AF95-36D0-9050-5D61-CBAC14A46976}"/>
              </a:ext>
            </a:extLst>
          </p:cNvPr>
          <p:cNvCxnSpPr/>
          <p:nvPr/>
        </p:nvCxnSpPr>
        <p:spPr>
          <a:xfrm rot="10800000">
            <a:off x="6061763" y="9145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hevron 337">
            <a:extLst>
              <a:ext uri="{FF2B5EF4-FFF2-40B4-BE49-F238E27FC236}">
                <a16:creationId xmlns:a16="http://schemas.microsoft.com/office/drawing/2014/main" id="{79980181-8032-E2CD-8AB9-46AE9ADFC4B3}"/>
              </a:ext>
            </a:extLst>
          </p:cNvPr>
          <p:cNvSpPr/>
          <p:nvPr/>
        </p:nvSpPr>
        <p:spPr>
          <a:xfrm rot="5400000">
            <a:off x="5942309" y="895801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A4E5B5-8CD6-CF42-9A0B-8D8F55245CF0}"/>
              </a:ext>
            </a:extLst>
          </p:cNvPr>
          <p:cNvSpPr/>
          <p:nvPr/>
        </p:nvSpPr>
        <p:spPr>
          <a:xfrm>
            <a:off x="6345140" y="107218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A73C700-48D9-9851-42FA-FBFED4816DD6}"/>
              </a:ext>
            </a:extLst>
          </p:cNvPr>
          <p:cNvCxnSpPr/>
          <p:nvPr/>
        </p:nvCxnSpPr>
        <p:spPr>
          <a:xfrm>
            <a:off x="6396128" y="105976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6D6822-6C63-A7CA-6FA9-0D13A933B1A6}"/>
              </a:ext>
            </a:extLst>
          </p:cNvPr>
          <p:cNvCxnSpPr/>
          <p:nvPr/>
        </p:nvCxnSpPr>
        <p:spPr>
          <a:xfrm rot="10800000">
            <a:off x="6532819" y="91496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hevron 337">
            <a:extLst>
              <a:ext uri="{FF2B5EF4-FFF2-40B4-BE49-F238E27FC236}">
                <a16:creationId xmlns:a16="http://schemas.microsoft.com/office/drawing/2014/main" id="{87702622-8231-E351-5AC7-75D6D4056D4D}"/>
              </a:ext>
            </a:extLst>
          </p:cNvPr>
          <p:cNvSpPr/>
          <p:nvPr/>
        </p:nvSpPr>
        <p:spPr>
          <a:xfrm rot="5400000">
            <a:off x="6413365" y="896212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B030D8F-2E72-8E84-583D-FDB92C06A3AD}"/>
              </a:ext>
            </a:extLst>
          </p:cNvPr>
          <p:cNvSpPr txBox="1"/>
          <p:nvPr/>
        </p:nvSpPr>
        <p:spPr>
          <a:xfrm>
            <a:off x="5592953" y="871413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BE6C45-9AFD-E492-D2CB-29C8D514A34F}"/>
              </a:ext>
            </a:extLst>
          </p:cNvPr>
          <p:cNvSpPr txBox="1"/>
          <p:nvPr/>
        </p:nvSpPr>
        <p:spPr>
          <a:xfrm>
            <a:off x="6311054" y="87078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9BDDF7-C170-9CFB-A2EC-6EDD4110A796}"/>
              </a:ext>
            </a:extLst>
          </p:cNvPr>
          <p:cNvSpPr txBox="1"/>
          <p:nvPr/>
        </p:nvSpPr>
        <p:spPr>
          <a:xfrm>
            <a:off x="5725571" y="10880091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16" name="Rounded Rectangle 106">
            <a:extLst>
              <a:ext uri="{FF2B5EF4-FFF2-40B4-BE49-F238E27FC236}">
                <a16:creationId xmlns:a16="http://schemas.microsoft.com/office/drawing/2014/main" id="{139BC9E0-24B2-0790-D6C2-0E4D8D76CAA9}"/>
              </a:ext>
            </a:extLst>
          </p:cNvPr>
          <p:cNvSpPr/>
          <p:nvPr/>
        </p:nvSpPr>
        <p:spPr>
          <a:xfrm>
            <a:off x="5990195" y="97873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DEBBA3-619A-5A9A-8F97-7A8D2D84FE61}"/>
              </a:ext>
            </a:extLst>
          </p:cNvPr>
          <p:cNvCxnSpPr/>
          <p:nvPr/>
        </p:nvCxnSpPr>
        <p:spPr>
          <a:xfrm>
            <a:off x="6305446" y="10096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FC9CC46-7298-1C0A-0942-E04D3F3BC86D}"/>
              </a:ext>
            </a:extLst>
          </p:cNvPr>
          <p:cNvGrpSpPr/>
          <p:nvPr/>
        </p:nvGrpSpPr>
        <p:grpSpPr>
          <a:xfrm>
            <a:off x="6781844" y="12250890"/>
            <a:ext cx="213697" cy="188842"/>
            <a:chOff x="6114441" y="4148345"/>
            <a:chExt cx="240990" cy="21295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F6A69B-4EF9-4195-EB94-BF2FDEEA9F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4DE431-E2EB-0DF1-C695-5B72953E15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289C7E2-B6C0-A257-1103-0BE9D65F0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ounded Rectangle 8">
            <a:extLst>
              <a:ext uri="{FF2B5EF4-FFF2-40B4-BE49-F238E27FC236}">
                <a16:creationId xmlns:a16="http://schemas.microsoft.com/office/drawing/2014/main" id="{28BFB3CE-09B1-7C04-D9C8-FC80F78F3B7B}"/>
              </a:ext>
            </a:extLst>
          </p:cNvPr>
          <p:cNvSpPr/>
          <p:nvPr/>
        </p:nvSpPr>
        <p:spPr>
          <a:xfrm>
            <a:off x="5983139" y="1167901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106">
            <a:extLst>
              <a:ext uri="{FF2B5EF4-FFF2-40B4-BE49-F238E27FC236}">
                <a16:creationId xmlns:a16="http://schemas.microsoft.com/office/drawing/2014/main" id="{DB4170A6-CABA-1333-517B-6A522009FFB2}"/>
              </a:ext>
            </a:extLst>
          </p:cNvPr>
          <p:cNvSpPr/>
          <p:nvPr/>
        </p:nvSpPr>
        <p:spPr>
          <a:xfrm>
            <a:off x="5990195" y="1312955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55CF39-F6BE-81B6-B53B-5D2B6FA6FA4A}"/>
              </a:ext>
            </a:extLst>
          </p:cNvPr>
          <p:cNvGrpSpPr/>
          <p:nvPr/>
        </p:nvGrpSpPr>
        <p:grpSpPr>
          <a:xfrm>
            <a:off x="6811738" y="13204751"/>
            <a:ext cx="188841" cy="188842"/>
            <a:chOff x="8672660" y="5000203"/>
            <a:chExt cx="188841" cy="18884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93AB654-B706-5C68-8E64-CE86E2A2699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5B159A5F-D380-A452-D7B2-8852F4810C13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F0E4D9E-6E6A-F1F6-174B-905B2A7D032D}"/>
              </a:ext>
            </a:extLst>
          </p:cNvPr>
          <p:cNvCxnSpPr/>
          <p:nvPr/>
        </p:nvCxnSpPr>
        <p:spPr>
          <a:xfrm>
            <a:off x="6305835" y="1200319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Table 147">
            <a:extLst>
              <a:ext uri="{FF2B5EF4-FFF2-40B4-BE49-F238E27FC236}">
                <a16:creationId xmlns:a16="http://schemas.microsoft.com/office/drawing/2014/main" id="{00E11944-F4CA-F820-EC16-9E4C19BE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5348"/>
              </p:ext>
            </p:extLst>
          </p:nvPr>
        </p:nvGraphicFramePr>
        <p:xfrm>
          <a:off x="1018899" y="11205141"/>
          <a:ext cx="4871943" cy="228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9" name="Oval 228">
            <a:extLst>
              <a:ext uri="{FF2B5EF4-FFF2-40B4-BE49-F238E27FC236}">
                <a16:creationId xmlns:a16="http://schemas.microsoft.com/office/drawing/2014/main" id="{AA2A488F-BFCC-9F27-1953-E9D3124EADAA}"/>
              </a:ext>
            </a:extLst>
          </p:cNvPr>
          <p:cNvSpPr/>
          <p:nvPr/>
        </p:nvSpPr>
        <p:spPr>
          <a:xfrm>
            <a:off x="6148468" y="1361194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77AF494-FAA6-417C-39CA-FDFAC43D750A}"/>
              </a:ext>
            </a:extLst>
          </p:cNvPr>
          <p:cNvCxnSpPr/>
          <p:nvPr/>
        </p:nvCxnSpPr>
        <p:spPr>
          <a:xfrm>
            <a:off x="6200979" y="134811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BA74658-E0B6-8AC1-0039-D0CEF1DAA581}"/>
              </a:ext>
            </a:extLst>
          </p:cNvPr>
          <p:cNvCxnSpPr/>
          <p:nvPr/>
        </p:nvCxnSpPr>
        <p:spPr>
          <a:xfrm rot="10800000">
            <a:off x="6061763" y="115081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hevron 337">
            <a:extLst>
              <a:ext uri="{FF2B5EF4-FFF2-40B4-BE49-F238E27FC236}">
                <a16:creationId xmlns:a16="http://schemas.microsoft.com/office/drawing/2014/main" id="{F87628D3-5BA9-0FA8-DFB4-5467B1083E1B}"/>
              </a:ext>
            </a:extLst>
          </p:cNvPr>
          <p:cNvSpPr/>
          <p:nvPr/>
        </p:nvSpPr>
        <p:spPr>
          <a:xfrm rot="5400000">
            <a:off x="5942309" y="1132069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456A451-88CE-1082-C9AB-F9083AB14478}"/>
              </a:ext>
            </a:extLst>
          </p:cNvPr>
          <p:cNvSpPr/>
          <p:nvPr/>
        </p:nvSpPr>
        <p:spPr>
          <a:xfrm>
            <a:off x="6350803" y="1360829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B6DEBF-9247-4E40-6386-5F2D6F45A6BD}"/>
              </a:ext>
            </a:extLst>
          </p:cNvPr>
          <p:cNvCxnSpPr/>
          <p:nvPr/>
        </p:nvCxnSpPr>
        <p:spPr>
          <a:xfrm>
            <a:off x="6401791" y="134840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92525C3-FF1D-4A8A-9A71-028E88E5B913}"/>
              </a:ext>
            </a:extLst>
          </p:cNvPr>
          <p:cNvCxnSpPr/>
          <p:nvPr/>
        </p:nvCxnSpPr>
        <p:spPr>
          <a:xfrm rot="10800000">
            <a:off x="6532819" y="115123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hevron 337">
            <a:extLst>
              <a:ext uri="{FF2B5EF4-FFF2-40B4-BE49-F238E27FC236}">
                <a16:creationId xmlns:a16="http://schemas.microsoft.com/office/drawing/2014/main" id="{E861A590-9BE4-56DD-A737-F245F938A52F}"/>
              </a:ext>
            </a:extLst>
          </p:cNvPr>
          <p:cNvSpPr/>
          <p:nvPr/>
        </p:nvSpPr>
        <p:spPr>
          <a:xfrm rot="5400000">
            <a:off x="6413365" y="113248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73AA1A-AB14-A490-1F06-F7C7C33E8B1F}"/>
              </a:ext>
            </a:extLst>
          </p:cNvPr>
          <p:cNvSpPr txBox="1"/>
          <p:nvPr/>
        </p:nvSpPr>
        <p:spPr>
          <a:xfrm>
            <a:off x="5592953" y="1107681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7297174-A3DD-9B0F-C936-6BD5A9EE81AE}"/>
              </a:ext>
            </a:extLst>
          </p:cNvPr>
          <p:cNvSpPr txBox="1"/>
          <p:nvPr/>
        </p:nvSpPr>
        <p:spPr>
          <a:xfrm>
            <a:off x="6311054" y="1107049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9E806DA-E2D8-5A95-FBC9-1003183F5AD4}"/>
              </a:ext>
            </a:extLst>
          </p:cNvPr>
          <p:cNvSpPr txBox="1"/>
          <p:nvPr/>
        </p:nvSpPr>
        <p:spPr>
          <a:xfrm>
            <a:off x="5726530" y="1376917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40" name="Rounded Rectangle 106">
            <a:extLst>
              <a:ext uri="{FF2B5EF4-FFF2-40B4-BE49-F238E27FC236}">
                <a16:creationId xmlns:a16="http://schemas.microsoft.com/office/drawing/2014/main" id="{89DC081E-BCCF-5B86-9DB2-66CF9554904E}"/>
              </a:ext>
            </a:extLst>
          </p:cNvPr>
          <p:cNvSpPr/>
          <p:nvPr/>
        </p:nvSpPr>
        <p:spPr>
          <a:xfrm>
            <a:off x="5990195" y="1215005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6848BDC-9A28-759A-A958-B3481A79F8BE}"/>
              </a:ext>
            </a:extLst>
          </p:cNvPr>
          <p:cNvCxnSpPr/>
          <p:nvPr/>
        </p:nvCxnSpPr>
        <p:spPr>
          <a:xfrm>
            <a:off x="6311109" y="129833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B930422-89C9-E202-461F-4FE4808B586A}"/>
              </a:ext>
            </a:extLst>
          </p:cNvPr>
          <p:cNvGrpSpPr/>
          <p:nvPr/>
        </p:nvGrpSpPr>
        <p:grpSpPr>
          <a:xfrm>
            <a:off x="6774276" y="12739314"/>
            <a:ext cx="213697" cy="188842"/>
            <a:chOff x="6114441" y="4148345"/>
            <a:chExt cx="240990" cy="21295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23F2F2-E2A2-ABEB-B15C-E7422D9D98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3B57687-30AF-06E8-32D2-AEABC6F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A9483BE-8032-6C62-56B4-F573704F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03A9817-C271-A792-4546-07C29BA3C89E}"/>
              </a:ext>
            </a:extLst>
          </p:cNvPr>
          <p:cNvCxnSpPr/>
          <p:nvPr/>
        </p:nvCxnSpPr>
        <p:spPr>
          <a:xfrm>
            <a:off x="6298267" y="12491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ounded Rectangle 106">
            <a:extLst>
              <a:ext uri="{FF2B5EF4-FFF2-40B4-BE49-F238E27FC236}">
                <a16:creationId xmlns:a16="http://schemas.microsoft.com/office/drawing/2014/main" id="{2BC0C0B7-B382-9195-AD79-3CE2786EB80C}"/>
              </a:ext>
            </a:extLst>
          </p:cNvPr>
          <p:cNvSpPr/>
          <p:nvPr/>
        </p:nvSpPr>
        <p:spPr>
          <a:xfrm>
            <a:off x="5982627" y="126384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D3C0260-74D1-FE54-234A-B221D7308DCC}"/>
              </a:ext>
            </a:extLst>
          </p:cNvPr>
          <p:cNvGrpSpPr/>
          <p:nvPr/>
        </p:nvGrpSpPr>
        <p:grpSpPr>
          <a:xfrm>
            <a:off x="6781844" y="15175307"/>
            <a:ext cx="213697" cy="188842"/>
            <a:chOff x="6114441" y="4148345"/>
            <a:chExt cx="240990" cy="21295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E3DF9F7-49D5-F5DA-3782-7E88DD6A250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480453-C9DD-E136-A132-28E92B3809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58731A-6C22-EE81-0E0D-95F876371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Rounded Rectangle 8">
            <a:extLst>
              <a:ext uri="{FF2B5EF4-FFF2-40B4-BE49-F238E27FC236}">
                <a16:creationId xmlns:a16="http://schemas.microsoft.com/office/drawing/2014/main" id="{9BBAE2F3-F7CD-C45F-84DC-813BA187B704}"/>
              </a:ext>
            </a:extLst>
          </p:cNvPr>
          <p:cNvSpPr/>
          <p:nvPr/>
        </p:nvSpPr>
        <p:spPr>
          <a:xfrm>
            <a:off x="5983139" y="14603436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106">
            <a:extLst>
              <a:ext uri="{FF2B5EF4-FFF2-40B4-BE49-F238E27FC236}">
                <a16:creationId xmlns:a16="http://schemas.microsoft.com/office/drawing/2014/main" id="{5A662030-3B4B-5A89-8D92-426F674ECFB9}"/>
              </a:ext>
            </a:extLst>
          </p:cNvPr>
          <p:cNvSpPr/>
          <p:nvPr/>
        </p:nvSpPr>
        <p:spPr>
          <a:xfrm>
            <a:off x="5988509" y="165798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401F13-9D41-61C2-0A4B-C5842C8A7DB9}"/>
              </a:ext>
            </a:extLst>
          </p:cNvPr>
          <p:cNvGrpSpPr/>
          <p:nvPr/>
        </p:nvGrpSpPr>
        <p:grpSpPr>
          <a:xfrm>
            <a:off x="6810052" y="16655089"/>
            <a:ext cx="188841" cy="188842"/>
            <a:chOff x="8672660" y="5000203"/>
            <a:chExt cx="188841" cy="188842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E93DBE-F167-B492-9CEC-F072258FCBF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Freeform 133">
              <a:extLst>
                <a:ext uri="{FF2B5EF4-FFF2-40B4-BE49-F238E27FC236}">
                  <a16:creationId xmlns:a16="http://schemas.microsoft.com/office/drawing/2014/main" id="{1C66DB5F-07E3-14C4-40A6-E9590B53B2A5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E7666D8-A1F5-9407-7CC2-9E6898968516}"/>
              </a:ext>
            </a:extLst>
          </p:cNvPr>
          <p:cNvCxnSpPr/>
          <p:nvPr/>
        </p:nvCxnSpPr>
        <p:spPr>
          <a:xfrm>
            <a:off x="6305835" y="149276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2" name="Table 147">
            <a:extLst>
              <a:ext uri="{FF2B5EF4-FFF2-40B4-BE49-F238E27FC236}">
                <a16:creationId xmlns:a16="http://schemas.microsoft.com/office/drawing/2014/main" id="{E52703A8-65B0-9E66-FE8C-4B9FA7A6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4005"/>
              </p:ext>
            </p:extLst>
          </p:nvPr>
        </p:nvGraphicFramePr>
        <p:xfrm>
          <a:off x="1018899" y="14129557"/>
          <a:ext cx="4871943" cy="280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98026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93" name="Oval 292">
            <a:extLst>
              <a:ext uri="{FF2B5EF4-FFF2-40B4-BE49-F238E27FC236}">
                <a16:creationId xmlns:a16="http://schemas.microsoft.com/office/drawing/2014/main" id="{02DCE18B-46BD-CC6F-EBBF-9279FC8C7100}"/>
              </a:ext>
            </a:extLst>
          </p:cNvPr>
          <p:cNvSpPr/>
          <p:nvPr/>
        </p:nvSpPr>
        <p:spPr>
          <a:xfrm>
            <a:off x="6146782" y="170622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7D650ED-4D1D-8688-C2A6-D86C3CD3EFF4}"/>
              </a:ext>
            </a:extLst>
          </p:cNvPr>
          <p:cNvCxnSpPr/>
          <p:nvPr/>
        </p:nvCxnSpPr>
        <p:spPr>
          <a:xfrm>
            <a:off x="6199293" y="169314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92E1733-A6B9-3B60-7C6D-88C6549B62A6}"/>
              </a:ext>
            </a:extLst>
          </p:cNvPr>
          <p:cNvCxnSpPr/>
          <p:nvPr/>
        </p:nvCxnSpPr>
        <p:spPr>
          <a:xfrm rot="10800000">
            <a:off x="6061763" y="144326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Chevron 337">
            <a:extLst>
              <a:ext uri="{FF2B5EF4-FFF2-40B4-BE49-F238E27FC236}">
                <a16:creationId xmlns:a16="http://schemas.microsoft.com/office/drawing/2014/main" id="{D3359E48-7352-1B55-BB2F-F87741346831}"/>
              </a:ext>
            </a:extLst>
          </p:cNvPr>
          <p:cNvSpPr/>
          <p:nvPr/>
        </p:nvSpPr>
        <p:spPr>
          <a:xfrm rot="5400000">
            <a:off x="5942309" y="1424510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0627A03-B920-EFB3-0E29-FC98DBEF3190}"/>
              </a:ext>
            </a:extLst>
          </p:cNvPr>
          <p:cNvSpPr/>
          <p:nvPr/>
        </p:nvSpPr>
        <p:spPr>
          <a:xfrm>
            <a:off x="6349117" y="170586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ADCEA38-678E-14B0-0307-863F495E875B}"/>
              </a:ext>
            </a:extLst>
          </p:cNvPr>
          <p:cNvCxnSpPr/>
          <p:nvPr/>
        </p:nvCxnSpPr>
        <p:spPr>
          <a:xfrm>
            <a:off x="6400105" y="169344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D36CF9D-102D-2049-1EB3-D09309D367A0}"/>
              </a:ext>
            </a:extLst>
          </p:cNvPr>
          <p:cNvCxnSpPr/>
          <p:nvPr/>
        </p:nvCxnSpPr>
        <p:spPr>
          <a:xfrm rot="10800000">
            <a:off x="6532819" y="1443672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hevron 337">
            <a:extLst>
              <a:ext uri="{FF2B5EF4-FFF2-40B4-BE49-F238E27FC236}">
                <a16:creationId xmlns:a16="http://schemas.microsoft.com/office/drawing/2014/main" id="{65465610-9A3A-200D-F337-D2D9EBC28DEB}"/>
              </a:ext>
            </a:extLst>
          </p:cNvPr>
          <p:cNvSpPr/>
          <p:nvPr/>
        </p:nvSpPr>
        <p:spPr>
          <a:xfrm rot="5400000">
            <a:off x="6413365" y="1424921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80AEBC-5354-BA97-FD7C-1D3C3F7657DD}"/>
              </a:ext>
            </a:extLst>
          </p:cNvPr>
          <p:cNvSpPr txBox="1"/>
          <p:nvPr/>
        </p:nvSpPr>
        <p:spPr>
          <a:xfrm>
            <a:off x="5592953" y="1400123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D32730F-EEFF-B44D-418A-7DD4A6A27E86}"/>
              </a:ext>
            </a:extLst>
          </p:cNvPr>
          <p:cNvSpPr txBox="1"/>
          <p:nvPr/>
        </p:nvSpPr>
        <p:spPr>
          <a:xfrm>
            <a:off x="6311054" y="1399491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303" name="Rounded Rectangle 106">
            <a:extLst>
              <a:ext uri="{FF2B5EF4-FFF2-40B4-BE49-F238E27FC236}">
                <a16:creationId xmlns:a16="http://schemas.microsoft.com/office/drawing/2014/main" id="{6412D40A-EEAF-6909-D379-F55944A63290}"/>
              </a:ext>
            </a:extLst>
          </p:cNvPr>
          <p:cNvSpPr/>
          <p:nvPr/>
        </p:nvSpPr>
        <p:spPr>
          <a:xfrm>
            <a:off x="5990195" y="150744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B7D60FE-C7E4-741A-6CFC-E5C3F893FA11}"/>
              </a:ext>
            </a:extLst>
          </p:cNvPr>
          <p:cNvCxnSpPr/>
          <p:nvPr/>
        </p:nvCxnSpPr>
        <p:spPr>
          <a:xfrm>
            <a:off x="6311109" y="15907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5BEF0D-86B0-FD46-58A3-E70142FD6A7E}"/>
              </a:ext>
            </a:extLst>
          </p:cNvPr>
          <p:cNvGrpSpPr/>
          <p:nvPr/>
        </p:nvGrpSpPr>
        <p:grpSpPr>
          <a:xfrm>
            <a:off x="6774276" y="15663731"/>
            <a:ext cx="213697" cy="188842"/>
            <a:chOff x="6114441" y="4148345"/>
            <a:chExt cx="240990" cy="21295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88EED6-1602-AB0B-E602-3E8DDBBFE35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64971A-6845-B11A-EA3D-261CE10EEBF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B8D815E-28BF-C5BA-DBE3-17CF6311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46C89A0-A044-400E-CF4F-77D37E1D4AD0}"/>
              </a:ext>
            </a:extLst>
          </p:cNvPr>
          <p:cNvCxnSpPr/>
          <p:nvPr/>
        </p:nvCxnSpPr>
        <p:spPr>
          <a:xfrm>
            <a:off x="6298267" y="1541603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106">
            <a:extLst>
              <a:ext uri="{FF2B5EF4-FFF2-40B4-BE49-F238E27FC236}">
                <a16:creationId xmlns:a16="http://schemas.microsoft.com/office/drawing/2014/main" id="{3D4B083D-28B2-D40B-9BFD-38A2620DD28C}"/>
              </a:ext>
            </a:extLst>
          </p:cNvPr>
          <p:cNvSpPr/>
          <p:nvPr/>
        </p:nvSpPr>
        <p:spPr>
          <a:xfrm>
            <a:off x="5982627" y="155628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0C6E7D66-DD09-4391-C230-7540AA86EF23}"/>
              </a:ext>
            </a:extLst>
          </p:cNvPr>
          <p:cNvCxnSpPr/>
          <p:nvPr/>
        </p:nvCxnSpPr>
        <p:spPr>
          <a:xfrm>
            <a:off x="6311109" y="1640144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4A5D96A-FC7A-72D3-47E5-A6504D23AF97}"/>
              </a:ext>
            </a:extLst>
          </p:cNvPr>
          <p:cNvGrpSpPr/>
          <p:nvPr/>
        </p:nvGrpSpPr>
        <p:grpSpPr>
          <a:xfrm>
            <a:off x="6774276" y="16157382"/>
            <a:ext cx="213697" cy="188842"/>
            <a:chOff x="6114441" y="4148345"/>
            <a:chExt cx="240990" cy="212959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8F61EDB-658C-2A63-6EBD-7BD0AACD6EB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07C79B2-21EC-96B5-1B4C-8752DF7299E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00A97163-2601-15AD-93C4-A0DA60B84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ounded Rectangle 106">
            <a:extLst>
              <a:ext uri="{FF2B5EF4-FFF2-40B4-BE49-F238E27FC236}">
                <a16:creationId xmlns:a16="http://schemas.microsoft.com/office/drawing/2014/main" id="{A18E59D5-1D40-D8A6-E2FB-DD0D0F98936E}"/>
              </a:ext>
            </a:extLst>
          </p:cNvPr>
          <p:cNvSpPr/>
          <p:nvPr/>
        </p:nvSpPr>
        <p:spPr>
          <a:xfrm>
            <a:off x="5982627" y="1605654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A521375-1947-F009-5092-C8A7C6888EC1}"/>
              </a:ext>
            </a:extLst>
          </p:cNvPr>
          <p:cNvSpPr txBox="1"/>
          <p:nvPr/>
        </p:nvSpPr>
        <p:spPr>
          <a:xfrm>
            <a:off x="5717178" y="17207088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5680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AutoShape 93">
            <a:extLst>
              <a:ext uri="{FF2B5EF4-FFF2-40B4-BE49-F238E27FC236}">
                <a16:creationId xmlns:a16="http://schemas.microsoft.com/office/drawing/2014/main" id="{2DD1C2B8-95BD-41E9-60AB-9AF0BA28A72D}"/>
              </a:ext>
            </a:extLst>
          </p:cNvPr>
          <p:cNvCxnSpPr>
            <a:cxnSpLocks noChangeShapeType="1"/>
            <a:stCxn id="292" idx="5"/>
            <a:endCxn id="620" idx="1"/>
          </p:cNvCxnSpPr>
          <p:nvPr/>
        </p:nvCxnSpPr>
        <p:spPr bwMode="auto">
          <a:xfrm>
            <a:off x="9364557" y="9294254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8" name="AutoShape 93">
            <a:extLst>
              <a:ext uri="{FF2B5EF4-FFF2-40B4-BE49-F238E27FC236}">
                <a16:creationId xmlns:a16="http://schemas.microsoft.com/office/drawing/2014/main" id="{598C644C-AC70-8A4B-2563-6B83DC45F84C}"/>
              </a:ext>
            </a:extLst>
          </p:cNvPr>
          <p:cNvCxnSpPr>
            <a:cxnSpLocks noChangeShapeType="1"/>
            <a:stCxn id="280" idx="7"/>
            <a:endCxn id="617" idx="3"/>
          </p:cNvCxnSpPr>
          <p:nvPr/>
        </p:nvCxnSpPr>
        <p:spPr bwMode="auto">
          <a:xfrm flipV="1">
            <a:off x="9992790" y="9312984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0" name="AutoShape 93">
            <a:extLst>
              <a:ext uri="{FF2B5EF4-FFF2-40B4-BE49-F238E27FC236}">
                <a16:creationId xmlns:a16="http://schemas.microsoft.com/office/drawing/2014/main" id="{B7C4B7BB-D5C0-1CC9-2FD3-B6E4BC501356}"/>
              </a:ext>
            </a:extLst>
          </p:cNvPr>
          <p:cNvCxnSpPr>
            <a:cxnSpLocks noChangeShapeType="1"/>
            <a:stCxn id="309" idx="6"/>
            <a:endCxn id="617" idx="1"/>
          </p:cNvCxnSpPr>
          <p:nvPr/>
        </p:nvCxnSpPr>
        <p:spPr bwMode="auto">
          <a:xfrm>
            <a:off x="9734209" y="8775661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B6EED57-126A-8DEE-C794-3E53E1856CC4}"/>
              </a:ext>
            </a:extLst>
          </p:cNvPr>
          <p:cNvCxnSpPr>
            <a:cxnSpLocks/>
          </p:cNvCxnSpPr>
          <p:nvPr/>
        </p:nvCxnSpPr>
        <p:spPr>
          <a:xfrm flipH="1" flipV="1">
            <a:off x="6140230" y="96687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AutoShape 93">
            <a:extLst>
              <a:ext uri="{FF2B5EF4-FFF2-40B4-BE49-F238E27FC236}">
                <a16:creationId xmlns:a16="http://schemas.microsoft.com/office/drawing/2014/main" id="{3BF63D56-55A5-872B-D0AC-0A098AD4BF50}"/>
              </a:ext>
            </a:extLst>
          </p:cNvPr>
          <p:cNvCxnSpPr>
            <a:cxnSpLocks noChangeShapeType="1"/>
            <a:stCxn id="98" idx="5"/>
            <a:endCxn id="210" idx="1"/>
          </p:cNvCxnSpPr>
          <p:nvPr/>
        </p:nvCxnSpPr>
        <p:spPr bwMode="auto">
          <a:xfrm>
            <a:off x="4823816" y="90846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93">
            <a:extLst>
              <a:ext uri="{FF2B5EF4-FFF2-40B4-BE49-F238E27FC236}">
                <a16:creationId xmlns:a16="http://schemas.microsoft.com/office/drawing/2014/main" id="{C45C5923-FF16-CD80-5C16-129F18619361}"/>
              </a:ext>
            </a:extLst>
          </p:cNvPr>
          <p:cNvCxnSpPr>
            <a:cxnSpLocks noChangeShapeType="1"/>
            <a:stCxn id="97" idx="6"/>
            <a:endCxn id="210" idx="2"/>
          </p:cNvCxnSpPr>
          <p:nvPr/>
        </p:nvCxnSpPr>
        <p:spPr bwMode="auto">
          <a:xfrm>
            <a:off x="4841252" y="9412793"/>
            <a:ext cx="1184686" cy="705254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93">
            <a:extLst>
              <a:ext uri="{FF2B5EF4-FFF2-40B4-BE49-F238E27FC236}">
                <a16:creationId xmlns:a16="http://schemas.microsoft.com/office/drawing/2014/main" id="{A96C49D9-A2EC-D7A0-39F4-7271C82E50EA}"/>
              </a:ext>
            </a:extLst>
          </p:cNvPr>
          <p:cNvCxnSpPr>
            <a:cxnSpLocks noChangeShapeType="1"/>
            <a:stCxn id="99" idx="6"/>
            <a:endCxn id="210" idx="3"/>
          </p:cNvCxnSpPr>
          <p:nvPr/>
        </p:nvCxnSpPr>
        <p:spPr bwMode="auto">
          <a:xfrm>
            <a:off x="4843633" y="97866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6" name="AutoShape 93">
            <a:extLst>
              <a:ext uri="{FF2B5EF4-FFF2-40B4-BE49-F238E27FC236}">
                <a16:creationId xmlns:a16="http://schemas.microsoft.com/office/drawing/2014/main" id="{2F761893-71A7-8B1D-AB9D-5D60D561758B}"/>
              </a:ext>
            </a:extLst>
          </p:cNvPr>
          <p:cNvCxnSpPr>
            <a:cxnSpLocks noChangeShapeType="1"/>
            <a:stCxn id="97" idx="6"/>
            <a:endCxn id="209" idx="3"/>
          </p:cNvCxnSpPr>
          <p:nvPr/>
        </p:nvCxnSpPr>
        <p:spPr bwMode="auto">
          <a:xfrm>
            <a:off x="4841252" y="94127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AutoShape 93">
            <a:extLst>
              <a:ext uri="{FF2B5EF4-FFF2-40B4-BE49-F238E27FC236}">
                <a16:creationId xmlns:a16="http://schemas.microsoft.com/office/drawing/2014/main" id="{1FABE5AC-2372-22F3-33DD-E0C0F4F5AD03}"/>
              </a:ext>
            </a:extLst>
          </p:cNvPr>
          <p:cNvCxnSpPr>
            <a:cxnSpLocks noChangeShapeType="1"/>
            <a:stCxn id="98" idx="5"/>
            <a:endCxn id="209" idx="2"/>
          </p:cNvCxnSpPr>
          <p:nvPr/>
        </p:nvCxnSpPr>
        <p:spPr bwMode="auto">
          <a:xfrm>
            <a:off x="4823816" y="9084603"/>
            <a:ext cx="1203212" cy="44314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AutoShape 93">
            <a:extLst>
              <a:ext uri="{FF2B5EF4-FFF2-40B4-BE49-F238E27FC236}">
                <a16:creationId xmlns:a16="http://schemas.microsoft.com/office/drawing/2014/main" id="{DF9F6E9E-BE1A-8406-9E95-D263952D8A32}"/>
              </a:ext>
            </a:extLst>
          </p:cNvPr>
          <p:cNvCxnSpPr>
            <a:cxnSpLocks noChangeShapeType="1"/>
            <a:stCxn id="96" idx="5"/>
            <a:endCxn id="209" idx="1"/>
          </p:cNvCxnSpPr>
          <p:nvPr/>
        </p:nvCxnSpPr>
        <p:spPr bwMode="auto">
          <a:xfrm>
            <a:off x="4823816" y="87143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5" name="AutoShape 93">
            <a:extLst>
              <a:ext uri="{FF2B5EF4-FFF2-40B4-BE49-F238E27FC236}">
                <a16:creationId xmlns:a16="http://schemas.microsoft.com/office/drawing/2014/main" id="{3F834E22-2284-E0CC-76DD-AB976A07AAA5}"/>
              </a:ext>
            </a:extLst>
          </p:cNvPr>
          <p:cNvCxnSpPr>
            <a:cxnSpLocks noChangeShapeType="1"/>
            <a:endCxn id="208" idx="3"/>
          </p:cNvCxnSpPr>
          <p:nvPr/>
        </p:nvCxnSpPr>
        <p:spPr bwMode="auto">
          <a:xfrm>
            <a:off x="4859637" y="9043819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6" name="AutoShape 93">
            <a:extLst>
              <a:ext uri="{FF2B5EF4-FFF2-40B4-BE49-F238E27FC236}">
                <a16:creationId xmlns:a16="http://schemas.microsoft.com/office/drawing/2014/main" id="{0B25B54A-DBA0-DD3A-50BB-41B5E73E49E9}"/>
              </a:ext>
            </a:extLst>
          </p:cNvPr>
          <p:cNvCxnSpPr>
            <a:cxnSpLocks noChangeShapeType="1"/>
            <a:stCxn id="98" idx="5"/>
            <a:endCxn id="206" idx="1"/>
          </p:cNvCxnSpPr>
          <p:nvPr/>
        </p:nvCxnSpPr>
        <p:spPr bwMode="auto">
          <a:xfrm>
            <a:off x="4823816" y="90846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6" name="Oval 91">
            <a:extLst>
              <a:ext uri="{FF2B5EF4-FFF2-40B4-BE49-F238E27FC236}">
                <a16:creationId xmlns:a16="http://schemas.microsoft.com/office/drawing/2014/main" id="{6D0B2649-D57B-3B99-46DA-349DEA3D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940" y="98017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14" name="AutoShape 93">
            <a:extLst>
              <a:ext uri="{FF2B5EF4-FFF2-40B4-BE49-F238E27FC236}">
                <a16:creationId xmlns:a16="http://schemas.microsoft.com/office/drawing/2014/main" id="{DA108B8E-A63D-488E-8254-7FE32F539245}"/>
              </a:ext>
            </a:extLst>
          </p:cNvPr>
          <p:cNvCxnSpPr>
            <a:cxnSpLocks noChangeShapeType="1"/>
            <a:stCxn id="96" idx="6"/>
            <a:endCxn id="208" idx="2"/>
          </p:cNvCxnSpPr>
          <p:nvPr/>
        </p:nvCxnSpPr>
        <p:spPr bwMode="auto">
          <a:xfrm>
            <a:off x="4841252" y="86722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1" name="AutoShape 93">
            <a:extLst>
              <a:ext uri="{FF2B5EF4-FFF2-40B4-BE49-F238E27FC236}">
                <a16:creationId xmlns:a16="http://schemas.microsoft.com/office/drawing/2014/main" id="{0A41B134-5E46-666C-779D-74DB24AF2FE7}"/>
              </a:ext>
            </a:extLst>
          </p:cNvPr>
          <p:cNvCxnSpPr>
            <a:cxnSpLocks noChangeShapeType="1"/>
            <a:stCxn id="107" idx="6"/>
            <a:endCxn id="208" idx="1"/>
          </p:cNvCxnSpPr>
          <p:nvPr/>
        </p:nvCxnSpPr>
        <p:spPr bwMode="auto">
          <a:xfrm>
            <a:off x="4843633" y="82991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0" name="Oval 91">
            <a:extLst>
              <a:ext uri="{FF2B5EF4-FFF2-40B4-BE49-F238E27FC236}">
                <a16:creationId xmlns:a16="http://schemas.microsoft.com/office/drawing/2014/main" id="{10AFEB35-919D-9C0D-7E46-6682B1BC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938" y="99866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9" name="Oval 91">
            <a:extLst>
              <a:ext uri="{FF2B5EF4-FFF2-40B4-BE49-F238E27FC236}">
                <a16:creationId xmlns:a16="http://schemas.microsoft.com/office/drawing/2014/main" id="{0740EB18-7399-FC57-56D5-4F8E627B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028" y="93963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8" name="Oval 91">
            <a:extLst>
              <a:ext uri="{FF2B5EF4-FFF2-40B4-BE49-F238E27FC236}">
                <a16:creationId xmlns:a16="http://schemas.microsoft.com/office/drawing/2014/main" id="{FACDCBD1-1AB8-0A3E-307A-3814359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842" y="88249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9" name="AutoShape 93">
            <a:extLst>
              <a:ext uri="{FF2B5EF4-FFF2-40B4-BE49-F238E27FC236}">
                <a16:creationId xmlns:a16="http://schemas.microsoft.com/office/drawing/2014/main" id="{61ACC78B-9D71-E375-73A2-11BCCA74F420}"/>
              </a:ext>
            </a:extLst>
          </p:cNvPr>
          <p:cNvCxnSpPr>
            <a:cxnSpLocks noChangeShapeType="1"/>
            <a:stCxn id="97" idx="6"/>
            <a:endCxn id="198" idx="3"/>
          </p:cNvCxnSpPr>
          <p:nvPr/>
        </p:nvCxnSpPr>
        <p:spPr bwMode="auto">
          <a:xfrm flipV="1">
            <a:off x="4841252" y="94033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3" name="AutoShape 93">
            <a:extLst>
              <a:ext uri="{FF2B5EF4-FFF2-40B4-BE49-F238E27FC236}">
                <a16:creationId xmlns:a16="http://schemas.microsoft.com/office/drawing/2014/main" id="{3602DC0A-68AD-29E3-D07F-26804179E64F}"/>
              </a:ext>
            </a:extLst>
          </p:cNvPr>
          <p:cNvCxnSpPr>
            <a:cxnSpLocks noChangeShapeType="1"/>
            <a:stCxn id="96" idx="5"/>
            <a:endCxn id="198" idx="1"/>
          </p:cNvCxnSpPr>
          <p:nvPr/>
        </p:nvCxnSpPr>
        <p:spPr bwMode="auto">
          <a:xfrm>
            <a:off x="4823816" y="87143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0" name="AutoShape 93">
            <a:extLst>
              <a:ext uri="{FF2B5EF4-FFF2-40B4-BE49-F238E27FC236}">
                <a16:creationId xmlns:a16="http://schemas.microsoft.com/office/drawing/2014/main" id="{79F3CFDB-AA82-61C3-C098-9B885909A4DF}"/>
              </a:ext>
            </a:extLst>
          </p:cNvPr>
          <p:cNvCxnSpPr>
            <a:cxnSpLocks noChangeShapeType="1"/>
            <a:stCxn id="98" idx="6"/>
            <a:endCxn id="148" idx="3"/>
          </p:cNvCxnSpPr>
          <p:nvPr/>
        </p:nvCxnSpPr>
        <p:spPr bwMode="auto">
          <a:xfrm flipV="1">
            <a:off x="4841252" y="8748274"/>
            <a:ext cx="884975" cy="29423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AutoShape 93">
            <a:extLst>
              <a:ext uri="{FF2B5EF4-FFF2-40B4-BE49-F238E27FC236}">
                <a16:creationId xmlns:a16="http://schemas.microsoft.com/office/drawing/2014/main" id="{CFB1013C-E75F-4CE4-FC12-629632BF8D63}"/>
              </a:ext>
            </a:extLst>
          </p:cNvPr>
          <p:cNvCxnSpPr>
            <a:cxnSpLocks noChangeShapeType="1"/>
            <a:stCxn id="107" idx="6"/>
            <a:endCxn id="148" idx="1"/>
          </p:cNvCxnSpPr>
          <p:nvPr/>
        </p:nvCxnSpPr>
        <p:spPr bwMode="auto">
          <a:xfrm>
            <a:off x="4843633" y="82991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93">
            <a:extLst>
              <a:ext uri="{FF2B5EF4-FFF2-40B4-BE49-F238E27FC236}">
                <a16:creationId xmlns:a16="http://schemas.microsoft.com/office/drawing/2014/main" id="{6E7502A9-CC0D-1BFC-3E6D-ACA0E3A27CB2}"/>
              </a:ext>
            </a:extLst>
          </p:cNvPr>
          <p:cNvCxnSpPr>
            <a:cxnSpLocks noChangeShapeType="1"/>
            <a:stCxn id="39" idx="6"/>
            <a:endCxn id="47" idx="1"/>
          </p:cNvCxnSpPr>
          <p:nvPr/>
        </p:nvCxnSpPr>
        <p:spPr bwMode="auto">
          <a:xfrm flipV="1">
            <a:off x="4843633" y="5936642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94">
            <a:extLst>
              <a:ext uri="{FF2B5EF4-FFF2-40B4-BE49-F238E27FC236}">
                <a16:creationId xmlns:a16="http://schemas.microsoft.com/office/drawing/2014/main" id="{C388A95D-09B2-0272-E65F-7288B46E95EC}"/>
              </a:ext>
            </a:extLst>
          </p:cNvPr>
          <p:cNvCxnSpPr>
            <a:cxnSpLocks noChangeShapeType="1"/>
            <a:stCxn id="18" idx="7"/>
            <a:endCxn id="47" idx="2"/>
          </p:cNvCxnSpPr>
          <p:nvPr/>
        </p:nvCxnSpPr>
        <p:spPr bwMode="auto">
          <a:xfrm flipV="1">
            <a:off x="4823816" y="6055350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" name="AutoShape 93">
            <a:extLst>
              <a:ext uri="{FF2B5EF4-FFF2-40B4-BE49-F238E27FC236}">
                <a16:creationId xmlns:a16="http://schemas.microsoft.com/office/drawing/2014/main" id="{76481216-D937-1D31-0427-26B2DE86B505}"/>
              </a:ext>
            </a:extLst>
          </p:cNvPr>
          <p:cNvCxnSpPr>
            <a:cxnSpLocks noChangeShapeType="1"/>
            <a:stCxn id="20" idx="5"/>
            <a:endCxn id="23" idx="1"/>
          </p:cNvCxnSpPr>
          <p:nvPr/>
        </p:nvCxnSpPr>
        <p:spPr bwMode="auto">
          <a:xfrm>
            <a:off x="4823816" y="6844174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" name="AutoShape 94">
            <a:extLst>
              <a:ext uri="{FF2B5EF4-FFF2-40B4-BE49-F238E27FC236}">
                <a16:creationId xmlns:a16="http://schemas.microsoft.com/office/drawing/2014/main" id="{56B69546-FA60-81AE-2674-ED290AD4644C}"/>
              </a:ext>
            </a:extLst>
          </p:cNvPr>
          <p:cNvCxnSpPr>
            <a:cxnSpLocks noChangeShapeType="1"/>
            <a:stCxn id="19" idx="5"/>
            <a:endCxn id="23" idx="2"/>
          </p:cNvCxnSpPr>
          <p:nvPr/>
        </p:nvCxnSpPr>
        <p:spPr bwMode="auto">
          <a:xfrm>
            <a:off x="4823816" y="7214459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95">
            <a:extLst>
              <a:ext uri="{FF2B5EF4-FFF2-40B4-BE49-F238E27FC236}">
                <a16:creationId xmlns:a16="http://schemas.microsoft.com/office/drawing/2014/main" id="{B56C29D9-A0FD-B4EA-EF66-3DFFA30BA923}"/>
              </a:ext>
            </a:extLst>
          </p:cNvPr>
          <p:cNvCxnSpPr>
            <a:cxnSpLocks noChangeShapeType="1"/>
            <a:stCxn id="20" idx="7"/>
            <a:endCxn id="47" idx="3"/>
          </p:cNvCxnSpPr>
          <p:nvPr/>
        </p:nvCxnSpPr>
        <p:spPr bwMode="auto">
          <a:xfrm flipV="1">
            <a:off x="4823816" y="6174058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" name="AutoShape 83">
            <a:extLst>
              <a:ext uri="{FF2B5EF4-FFF2-40B4-BE49-F238E27FC236}">
                <a16:creationId xmlns:a16="http://schemas.microsoft.com/office/drawing/2014/main" id="{0CBA5C7D-51EC-3065-EF9E-4ACCC57F31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42822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" name="AutoShape 84">
            <a:extLst>
              <a:ext uri="{FF2B5EF4-FFF2-40B4-BE49-F238E27FC236}">
                <a16:creationId xmlns:a16="http://schemas.microsoft.com/office/drawing/2014/main" id="{9BA0ECE0-034C-E757-20ED-6E43F6D81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80207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" name="AutoShape 85">
            <a:extLst>
              <a:ext uri="{FF2B5EF4-FFF2-40B4-BE49-F238E27FC236}">
                <a16:creationId xmlns:a16="http://schemas.microsoft.com/office/drawing/2014/main" id="{ECDED914-1777-ED83-1E73-9FB19DC212D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71735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" name="Oval 91">
            <a:extLst>
              <a:ext uri="{FF2B5EF4-FFF2-40B4-BE49-F238E27FC236}">
                <a16:creationId xmlns:a16="http://schemas.microsoft.com/office/drawing/2014/main" id="{7A01AE05-A16D-419D-8E21-85B16E4A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662943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3" name="AutoShape 93">
            <a:extLst>
              <a:ext uri="{FF2B5EF4-FFF2-40B4-BE49-F238E27FC236}">
                <a16:creationId xmlns:a16="http://schemas.microsoft.com/office/drawing/2014/main" id="{7BC83FC3-DEEB-7CFC-2BF0-9FFE7C37A575}"/>
              </a:ext>
            </a:extLst>
          </p:cNvPr>
          <p:cNvCxnSpPr>
            <a:cxnSpLocks noChangeShapeType="1"/>
            <a:stCxn id="18" idx="6"/>
            <a:endCxn id="11" idx="1"/>
          </p:cNvCxnSpPr>
          <p:nvPr/>
        </p:nvCxnSpPr>
        <p:spPr bwMode="auto">
          <a:xfrm>
            <a:off x="4841252" y="6431795"/>
            <a:ext cx="544469" cy="24681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" name="AutoShape 94">
            <a:extLst>
              <a:ext uri="{FF2B5EF4-FFF2-40B4-BE49-F238E27FC236}">
                <a16:creationId xmlns:a16="http://schemas.microsoft.com/office/drawing/2014/main" id="{2F46869F-A03B-2D3C-5BF9-28E8F0408B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6797316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" name="AutoShape 95">
            <a:extLst>
              <a:ext uri="{FF2B5EF4-FFF2-40B4-BE49-F238E27FC236}">
                <a16:creationId xmlns:a16="http://schemas.microsoft.com/office/drawing/2014/main" id="{A6798F3D-DD01-BB08-7B40-9BD9B9E49296}"/>
              </a:ext>
            </a:extLst>
          </p:cNvPr>
          <p:cNvCxnSpPr>
            <a:cxnSpLocks noChangeShapeType="1"/>
            <a:endCxn id="11" idx="3"/>
          </p:cNvCxnSpPr>
          <p:nvPr/>
        </p:nvCxnSpPr>
        <p:spPr bwMode="auto">
          <a:xfrm flipV="1">
            <a:off x="4843633" y="6916025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" name="AutoShape 98">
            <a:extLst>
              <a:ext uri="{FF2B5EF4-FFF2-40B4-BE49-F238E27FC236}">
                <a16:creationId xmlns:a16="http://schemas.microsoft.com/office/drawing/2014/main" id="{77F2408D-AB1F-6C06-E91C-51CB0CFC1E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75474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8" name="Oval 113">
            <a:extLst>
              <a:ext uri="{FF2B5EF4-FFF2-40B4-BE49-F238E27FC236}">
                <a16:creationId xmlns:a16="http://schemas.microsoft.com/office/drawing/2014/main" id="{93AB5196-1F27-6582-5CED-260270DFC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37226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19" name="Oval 115">
            <a:extLst>
              <a:ext uri="{FF2B5EF4-FFF2-40B4-BE49-F238E27FC236}">
                <a16:creationId xmlns:a16="http://schemas.microsoft.com/office/drawing/2014/main" id="{5EECCA3A-0BD3-FC12-6318-4DAAE6A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711283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" name="Oval 116">
            <a:extLst>
              <a:ext uri="{FF2B5EF4-FFF2-40B4-BE49-F238E27FC236}">
                <a16:creationId xmlns:a16="http://schemas.microsoft.com/office/drawing/2014/main" id="{DD4F0399-6A05-F55A-3F79-34183FC0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74254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" name="Oval 118">
            <a:extLst>
              <a:ext uri="{FF2B5EF4-FFF2-40B4-BE49-F238E27FC236}">
                <a16:creationId xmlns:a16="http://schemas.microsoft.com/office/drawing/2014/main" id="{AF546E1D-D8D6-1CD0-191C-C3D67013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748668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0FF8D054-8F20-95EF-51BA-F66EC450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738362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7" name="AutoShape 95">
            <a:extLst>
              <a:ext uri="{FF2B5EF4-FFF2-40B4-BE49-F238E27FC236}">
                <a16:creationId xmlns:a16="http://schemas.microsoft.com/office/drawing/2014/main" id="{3AE9E865-F83A-1E8F-3854-B9996045EBEA}"/>
              </a:ext>
            </a:extLst>
          </p:cNvPr>
          <p:cNvCxnSpPr>
            <a:cxnSpLocks noChangeShapeType="1"/>
            <a:stCxn id="21" idx="6"/>
            <a:endCxn id="23" idx="3"/>
          </p:cNvCxnSpPr>
          <p:nvPr/>
        </p:nvCxnSpPr>
        <p:spPr bwMode="auto">
          <a:xfrm>
            <a:off x="4843633" y="7546220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/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/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/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/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07157DC0-2FFA-8FE2-6B0C-9992D3937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6055196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" name="Oval 113">
            <a:extLst>
              <a:ext uri="{FF2B5EF4-FFF2-40B4-BE49-F238E27FC236}">
                <a16:creationId xmlns:a16="http://schemas.microsoft.com/office/drawing/2014/main" id="{A53B3E88-C062-008E-D88C-B7C9365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599923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/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91">
            <a:extLst>
              <a:ext uri="{FF2B5EF4-FFF2-40B4-BE49-F238E27FC236}">
                <a16:creationId xmlns:a16="http://schemas.microsoft.com/office/drawing/2014/main" id="{EEF4966F-402F-6453-C8B9-AC26D015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5887472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0" name="AutoShape 83">
            <a:extLst>
              <a:ext uri="{FF2B5EF4-FFF2-40B4-BE49-F238E27FC236}">
                <a16:creationId xmlns:a16="http://schemas.microsoft.com/office/drawing/2014/main" id="{DDB8D428-8B7B-C762-8EF1-5A3802C0C1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05162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1" name="AutoShape 83">
            <a:extLst>
              <a:ext uri="{FF2B5EF4-FFF2-40B4-BE49-F238E27FC236}">
                <a16:creationId xmlns:a16="http://schemas.microsoft.com/office/drawing/2014/main" id="{937CC2F4-FB3F-A07F-509F-899F2C033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79917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2" name="AutoShape 83">
            <a:extLst>
              <a:ext uri="{FF2B5EF4-FFF2-40B4-BE49-F238E27FC236}">
                <a16:creationId xmlns:a16="http://schemas.microsoft.com/office/drawing/2014/main" id="{6900F96B-D95A-8740-C908-B1E6FAE91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7549396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3" name="AutoShape 93">
            <a:extLst>
              <a:ext uri="{FF2B5EF4-FFF2-40B4-BE49-F238E27FC236}">
                <a16:creationId xmlns:a16="http://schemas.microsoft.com/office/drawing/2014/main" id="{E5C987C5-B09F-7B04-9B6A-CF0F1E52778E}"/>
              </a:ext>
            </a:extLst>
          </p:cNvPr>
          <p:cNvCxnSpPr>
            <a:cxnSpLocks noChangeShapeType="1"/>
            <a:stCxn id="107" idx="6"/>
            <a:endCxn id="109" idx="1"/>
          </p:cNvCxnSpPr>
          <p:nvPr/>
        </p:nvCxnSpPr>
        <p:spPr bwMode="auto">
          <a:xfrm flipV="1">
            <a:off x="4843633" y="81770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4" name="AutoShape 94">
            <a:extLst>
              <a:ext uri="{FF2B5EF4-FFF2-40B4-BE49-F238E27FC236}">
                <a16:creationId xmlns:a16="http://schemas.microsoft.com/office/drawing/2014/main" id="{0822D48B-3CB7-9759-E5CD-2E480842FF65}"/>
              </a:ext>
            </a:extLst>
          </p:cNvPr>
          <p:cNvCxnSpPr>
            <a:cxnSpLocks noChangeShapeType="1"/>
            <a:stCxn id="96" idx="7"/>
            <a:endCxn id="109" idx="2"/>
          </p:cNvCxnSpPr>
          <p:nvPr/>
        </p:nvCxnSpPr>
        <p:spPr bwMode="auto">
          <a:xfrm flipV="1">
            <a:off x="4823816" y="82957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93">
            <a:extLst>
              <a:ext uri="{FF2B5EF4-FFF2-40B4-BE49-F238E27FC236}">
                <a16:creationId xmlns:a16="http://schemas.microsoft.com/office/drawing/2014/main" id="{2CF57F81-9921-1733-C0D3-CCFD2CB5D6DA}"/>
              </a:ext>
            </a:extLst>
          </p:cNvPr>
          <p:cNvCxnSpPr>
            <a:cxnSpLocks noChangeShapeType="1"/>
            <a:stCxn id="98" idx="5"/>
            <a:endCxn id="100" idx="1"/>
          </p:cNvCxnSpPr>
          <p:nvPr/>
        </p:nvCxnSpPr>
        <p:spPr bwMode="auto">
          <a:xfrm>
            <a:off x="4823816" y="90846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8" name="AutoShape 83">
            <a:extLst>
              <a:ext uri="{FF2B5EF4-FFF2-40B4-BE49-F238E27FC236}">
                <a16:creationId xmlns:a16="http://schemas.microsoft.com/office/drawing/2014/main" id="{D768C524-E5AC-03E9-4C7A-858A922350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86686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9" name="AutoShape 84">
            <a:extLst>
              <a:ext uri="{FF2B5EF4-FFF2-40B4-BE49-F238E27FC236}">
                <a16:creationId xmlns:a16="http://schemas.microsoft.com/office/drawing/2014/main" id="{DEF27098-CAAB-515C-4648-59FC87DEA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0425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85">
            <a:extLst>
              <a:ext uri="{FF2B5EF4-FFF2-40B4-BE49-F238E27FC236}">
                <a16:creationId xmlns:a16="http://schemas.microsoft.com/office/drawing/2014/main" id="{99627F76-5887-0639-2DF7-32D931F95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4139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1" name="Oval 91">
            <a:extLst>
              <a:ext uri="{FF2B5EF4-FFF2-40B4-BE49-F238E27FC236}">
                <a16:creationId xmlns:a16="http://schemas.microsoft.com/office/drawing/2014/main" id="{443D6E8D-61CE-1E93-2895-615540D4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8869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92" name="AutoShape 93">
            <a:extLst>
              <a:ext uri="{FF2B5EF4-FFF2-40B4-BE49-F238E27FC236}">
                <a16:creationId xmlns:a16="http://schemas.microsoft.com/office/drawing/2014/main" id="{8B52D8A0-434F-B9D8-0F1D-E168F88EC941}"/>
              </a:ext>
            </a:extLst>
          </p:cNvPr>
          <p:cNvCxnSpPr>
            <a:cxnSpLocks noChangeShapeType="1"/>
            <a:stCxn id="96" idx="5"/>
            <a:endCxn id="91" idx="1"/>
          </p:cNvCxnSpPr>
          <p:nvPr/>
        </p:nvCxnSpPr>
        <p:spPr bwMode="auto">
          <a:xfrm>
            <a:off x="4823816" y="87143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3" name="AutoShape 94">
            <a:extLst>
              <a:ext uri="{FF2B5EF4-FFF2-40B4-BE49-F238E27FC236}">
                <a16:creationId xmlns:a16="http://schemas.microsoft.com/office/drawing/2014/main" id="{0BF60108-0866-93C0-658C-A4150670E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90377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4" name="AutoShape 95">
            <a:extLst>
              <a:ext uri="{FF2B5EF4-FFF2-40B4-BE49-F238E27FC236}">
                <a16:creationId xmlns:a16="http://schemas.microsoft.com/office/drawing/2014/main" id="{EEBCAE70-73BA-363E-7D56-8ACE26B7A3AB}"/>
              </a:ext>
            </a:extLst>
          </p:cNvPr>
          <p:cNvCxnSpPr>
            <a:cxnSpLocks noChangeShapeType="1"/>
            <a:endCxn id="91" idx="3"/>
          </p:cNvCxnSpPr>
          <p:nvPr/>
        </p:nvCxnSpPr>
        <p:spPr bwMode="auto">
          <a:xfrm flipV="1">
            <a:off x="4843633" y="91564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98">
            <a:extLst>
              <a:ext uri="{FF2B5EF4-FFF2-40B4-BE49-F238E27FC236}">
                <a16:creationId xmlns:a16="http://schemas.microsoft.com/office/drawing/2014/main" id="{628547BA-F124-0A5D-438D-A72F09EF55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97878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/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/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/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/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AutoShape 83">
            <a:extLst>
              <a:ext uri="{FF2B5EF4-FFF2-40B4-BE49-F238E27FC236}">
                <a16:creationId xmlns:a16="http://schemas.microsoft.com/office/drawing/2014/main" id="{A58F7EE1-F216-E029-9A89-DDE15EF72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82956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7" name="Oval 113">
            <a:extLst>
              <a:ext uri="{FF2B5EF4-FFF2-40B4-BE49-F238E27FC236}">
                <a16:creationId xmlns:a16="http://schemas.microsoft.com/office/drawing/2014/main" id="{7B795F43-D9A5-1460-19A6-D535F04B4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82396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/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91">
            <a:extLst>
              <a:ext uri="{FF2B5EF4-FFF2-40B4-BE49-F238E27FC236}">
                <a16:creationId xmlns:a16="http://schemas.microsoft.com/office/drawing/2014/main" id="{F0807E20-438D-4C95-E85A-34BAD55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81279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BCDFAE2F-A827-EBEF-B914-654B71475D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829205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2" name="AutoShape 83">
            <a:extLst>
              <a:ext uri="{FF2B5EF4-FFF2-40B4-BE49-F238E27FC236}">
                <a16:creationId xmlns:a16="http://schemas.microsoft.com/office/drawing/2014/main" id="{213BD253-99E4-D7CC-A008-FCFE50F787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978982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7" name="AutoShape 93">
            <a:extLst>
              <a:ext uri="{FF2B5EF4-FFF2-40B4-BE49-F238E27FC236}">
                <a16:creationId xmlns:a16="http://schemas.microsoft.com/office/drawing/2014/main" id="{48F1DB16-D39F-170C-F69C-D377DB78CBD0}"/>
              </a:ext>
            </a:extLst>
          </p:cNvPr>
          <p:cNvCxnSpPr>
            <a:cxnSpLocks noChangeShapeType="1"/>
            <a:stCxn id="96" idx="6"/>
            <a:endCxn id="148" idx="2"/>
          </p:cNvCxnSpPr>
          <p:nvPr/>
        </p:nvCxnSpPr>
        <p:spPr bwMode="auto">
          <a:xfrm flipV="1">
            <a:off x="4841252" y="86378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8" name="Oval 91">
            <a:extLst>
              <a:ext uri="{FF2B5EF4-FFF2-40B4-BE49-F238E27FC236}">
                <a16:creationId xmlns:a16="http://schemas.microsoft.com/office/drawing/2014/main" id="{7428D679-A31F-C1F1-579D-1D9857293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492" y="84817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5" name="AutoShape 93">
            <a:extLst>
              <a:ext uri="{FF2B5EF4-FFF2-40B4-BE49-F238E27FC236}">
                <a16:creationId xmlns:a16="http://schemas.microsoft.com/office/drawing/2014/main" id="{EE4F6468-0041-545F-A272-EF51E77260FD}"/>
              </a:ext>
            </a:extLst>
          </p:cNvPr>
          <p:cNvCxnSpPr>
            <a:cxnSpLocks noChangeShapeType="1"/>
            <a:stCxn id="98" idx="6"/>
            <a:endCxn id="198" idx="2"/>
          </p:cNvCxnSpPr>
          <p:nvPr/>
        </p:nvCxnSpPr>
        <p:spPr bwMode="auto">
          <a:xfrm>
            <a:off x="4841252" y="90425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5" name="AutoShape 93">
            <a:extLst>
              <a:ext uri="{FF2B5EF4-FFF2-40B4-BE49-F238E27FC236}">
                <a16:creationId xmlns:a16="http://schemas.microsoft.com/office/drawing/2014/main" id="{DAEA52B9-DE32-A025-0639-BA6B1459CA90}"/>
              </a:ext>
            </a:extLst>
          </p:cNvPr>
          <p:cNvCxnSpPr>
            <a:cxnSpLocks noChangeShapeType="1"/>
            <a:stCxn id="97" idx="6"/>
            <a:endCxn id="206" idx="2"/>
          </p:cNvCxnSpPr>
          <p:nvPr/>
        </p:nvCxnSpPr>
        <p:spPr bwMode="auto">
          <a:xfrm>
            <a:off x="4841252" y="9412793"/>
            <a:ext cx="824688" cy="545121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8" name="AutoShape 93">
            <a:extLst>
              <a:ext uri="{FF2B5EF4-FFF2-40B4-BE49-F238E27FC236}">
                <a16:creationId xmlns:a16="http://schemas.microsoft.com/office/drawing/2014/main" id="{A8D6DB08-331F-7CBD-F1C5-3BF0C3E6455F}"/>
              </a:ext>
            </a:extLst>
          </p:cNvPr>
          <p:cNvCxnSpPr>
            <a:cxnSpLocks noChangeShapeType="1"/>
            <a:stCxn id="99" idx="6"/>
            <a:endCxn id="206" idx="3"/>
          </p:cNvCxnSpPr>
          <p:nvPr/>
        </p:nvCxnSpPr>
        <p:spPr bwMode="auto">
          <a:xfrm>
            <a:off x="4843633" y="97866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AutoShape 83">
            <a:extLst>
              <a:ext uri="{FF2B5EF4-FFF2-40B4-BE49-F238E27FC236}">
                <a16:creationId xmlns:a16="http://schemas.microsoft.com/office/drawing/2014/main" id="{DD5E67AA-0E8D-9007-86FF-6B275BAF1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8676827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98" name="Oval 91">
            <a:extLst>
              <a:ext uri="{FF2B5EF4-FFF2-40B4-BE49-F238E27FC236}">
                <a16:creationId xmlns:a16="http://schemas.microsoft.com/office/drawing/2014/main" id="{B4E6F280-A69C-4596-CEED-78980859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431" y="91367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6" name="Oval 113">
            <a:extLst>
              <a:ext uri="{FF2B5EF4-FFF2-40B4-BE49-F238E27FC236}">
                <a16:creationId xmlns:a16="http://schemas.microsoft.com/office/drawing/2014/main" id="{ADDAC9E5-AC35-4FF7-D7FE-4EFC4FB67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6126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87" name="AutoShape 95">
            <a:extLst>
              <a:ext uri="{FF2B5EF4-FFF2-40B4-BE49-F238E27FC236}">
                <a16:creationId xmlns:a16="http://schemas.microsoft.com/office/drawing/2014/main" id="{6A82C9F7-7EC3-AB8A-F524-F88A8575E517}"/>
              </a:ext>
            </a:extLst>
          </p:cNvPr>
          <p:cNvCxnSpPr>
            <a:cxnSpLocks noChangeShapeType="1"/>
            <a:stCxn id="98" idx="7"/>
            <a:endCxn id="109" idx="3"/>
          </p:cNvCxnSpPr>
          <p:nvPr/>
        </p:nvCxnSpPr>
        <p:spPr bwMode="auto">
          <a:xfrm flipV="1">
            <a:off x="4823816" y="84144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8" name="Oval 116">
            <a:extLst>
              <a:ext uri="{FF2B5EF4-FFF2-40B4-BE49-F238E27FC236}">
                <a16:creationId xmlns:a16="http://schemas.microsoft.com/office/drawing/2014/main" id="{5A5A7368-77E8-23C6-129D-D785A590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9829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0" name="Oval 91">
            <a:extLst>
              <a:ext uri="{FF2B5EF4-FFF2-40B4-BE49-F238E27FC236}">
                <a16:creationId xmlns:a16="http://schemas.microsoft.com/office/drawing/2014/main" id="{5027EFA0-07DE-5A7C-62A6-059AEB5E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96240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6" name="AutoShape 94">
            <a:extLst>
              <a:ext uri="{FF2B5EF4-FFF2-40B4-BE49-F238E27FC236}">
                <a16:creationId xmlns:a16="http://schemas.microsoft.com/office/drawing/2014/main" id="{5649227B-2105-7017-5664-EB56C8AB1609}"/>
              </a:ext>
            </a:extLst>
          </p:cNvPr>
          <p:cNvCxnSpPr>
            <a:cxnSpLocks noChangeShapeType="1"/>
            <a:stCxn id="97" idx="5"/>
            <a:endCxn id="100" idx="2"/>
          </p:cNvCxnSpPr>
          <p:nvPr/>
        </p:nvCxnSpPr>
        <p:spPr bwMode="auto">
          <a:xfrm>
            <a:off x="4823816" y="94548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95">
            <a:extLst>
              <a:ext uri="{FF2B5EF4-FFF2-40B4-BE49-F238E27FC236}">
                <a16:creationId xmlns:a16="http://schemas.microsoft.com/office/drawing/2014/main" id="{C9A20D8F-B09F-0B2D-819A-36B6FA90E897}"/>
              </a:ext>
            </a:extLst>
          </p:cNvPr>
          <p:cNvCxnSpPr>
            <a:cxnSpLocks noChangeShapeType="1"/>
            <a:stCxn id="99" idx="6"/>
            <a:endCxn id="100" idx="3"/>
          </p:cNvCxnSpPr>
          <p:nvPr/>
        </p:nvCxnSpPr>
        <p:spPr bwMode="auto">
          <a:xfrm>
            <a:off x="4843633" y="97866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83">
            <a:extLst>
              <a:ext uri="{FF2B5EF4-FFF2-40B4-BE49-F238E27FC236}">
                <a16:creationId xmlns:a16="http://schemas.microsoft.com/office/drawing/2014/main" id="{DFDB987B-4F5E-75D8-877D-3B96021DF5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3589" y="928700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3" name="AutoShape 83">
            <a:extLst>
              <a:ext uri="{FF2B5EF4-FFF2-40B4-BE49-F238E27FC236}">
                <a16:creationId xmlns:a16="http://schemas.microsoft.com/office/drawing/2014/main" id="{2DE72C0C-19D4-33F3-B8DE-D1B68F3BBC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994448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4" name="AutoShape 83">
            <a:extLst>
              <a:ext uri="{FF2B5EF4-FFF2-40B4-BE49-F238E27FC236}">
                <a16:creationId xmlns:a16="http://schemas.microsoft.com/office/drawing/2014/main" id="{7CA3DCBD-79C0-003B-C415-174AFEDA40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8960392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7" name="AutoShape 83">
            <a:extLst>
              <a:ext uri="{FF2B5EF4-FFF2-40B4-BE49-F238E27FC236}">
                <a16:creationId xmlns:a16="http://schemas.microsoft.com/office/drawing/2014/main" id="{238633CD-8EB5-2A38-011C-6EF2701E00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88771" y="951756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83">
            <a:extLst>
              <a:ext uri="{FF2B5EF4-FFF2-40B4-BE49-F238E27FC236}">
                <a16:creationId xmlns:a16="http://schemas.microsoft.com/office/drawing/2014/main" id="{044F1E58-3A3D-F304-D70C-E98DA985E3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1011804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7" name="Oval 115">
            <a:extLst>
              <a:ext uri="{FF2B5EF4-FFF2-40B4-BE49-F238E27FC236}">
                <a16:creationId xmlns:a16="http://schemas.microsoft.com/office/drawing/2014/main" id="{772EE43F-7589-7601-F076-0967AF06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93532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9" name="Oval 118">
            <a:extLst>
              <a:ext uri="{FF2B5EF4-FFF2-40B4-BE49-F238E27FC236}">
                <a16:creationId xmlns:a16="http://schemas.microsoft.com/office/drawing/2014/main" id="{82A77860-7673-9A6E-C580-5FFB7462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97271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05F09B-E735-67D7-1E4E-7E1C467E36A8}"/>
              </a:ext>
            </a:extLst>
          </p:cNvPr>
          <p:cNvGrpSpPr/>
          <p:nvPr/>
        </p:nvGrpSpPr>
        <p:grpSpPr>
          <a:xfrm>
            <a:off x="6861689" y="11742100"/>
            <a:ext cx="2088521" cy="2085192"/>
            <a:chOff x="6826504" y="1374355"/>
            <a:chExt cx="2088521" cy="20851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2AF7416-CEC5-3852-F41D-CE5CDCAEFE0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7A344E-E910-C4FC-5064-273D06F766B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0F8723-F6EE-FDF7-FA53-774B6339825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25EEEC-187A-CBDF-7088-80B72F6A21A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4B54CD-0406-2081-7F05-D3E6974516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AF9AFA-E0B9-CDAF-191A-8C6CA40C8CF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1A5540-C47A-3CE1-CA8F-C7C2E12C9493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E81313-16B7-A0F0-8DB2-A7586757DE9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341222-C937-387B-9807-80E1B95BE902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2DBE54B-43F3-8023-2269-AE6CA8EA10D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3A3B7FC-E386-DE20-DB0A-EF28127D417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A9B911D-4DCF-AB1F-E714-EE4504C8160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6F90346-99D6-990F-65ED-D3B345B2BE8B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2EA9373-1146-F261-F9AA-F68EC5BD70E9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22AC15-7574-201F-41F1-8893B9BBFBB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FCDE5B7-038B-906F-8FA4-1A221CEEC1F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19E7EA-AD6E-A5A0-798C-A430668A50D1}"/>
              </a:ext>
            </a:extLst>
          </p:cNvPr>
          <p:cNvGrpSpPr/>
          <p:nvPr/>
        </p:nvGrpSpPr>
        <p:grpSpPr>
          <a:xfrm>
            <a:off x="4595057" y="11740400"/>
            <a:ext cx="2088521" cy="2085192"/>
            <a:chOff x="6826504" y="1374355"/>
            <a:chExt cx="2088521" cy="208519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B7046A1-635F-1F98-F4F6-011D5B392E6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1A5E478-6F07-E6EA-390F-1F4B5468BD7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0B21ADB-1AB2-49F0-22FA-3E5C2502D140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3FB3BB6D-C2F3-F4C7-5A25-A2EF046DA28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EC5710F-770B-2428-47EF-6D9BAB5FA356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E3B342-3885-FD88-FFB1-C4BFFB1B3D0E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724A02-C65E-306D-90E5-F58FC5668A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81AE5EA-4DA4-58FD-AD7C-9AD9F29782F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F70F658-E900-0D3F-22DB-68741B5C04A6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A89A97-7A8A-2057-4AA2-C01517726578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A7D9A87-3FBC-98E4-B82E-DF6CA9EA294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1062D1F-A80A-9710-E8E1-74329B61839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EC0E75A-5AC3-4924-DE83-83E82418068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7EFACFC-63C4-6CCF-A861-E272D247D25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71B9AF-EDC8-3B05-9AC3-8063CF0D000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DD449F5-1420-D4CC-4370-03986392CE7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BBB435F-B469-7E2C-EDBB-107AA9CF7A39}"/>
              </a:ext>
            </a:extLst>
          </p:cNvPr>
          <p:cNvGrpSpPr/>
          <p:nvPr/>
        </p:nvGrpSpPr>
        <p:grpSpPr>
          <a:xfrm>
            <a:off x="6861689" y="13972220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C33D21-40AA-0D10-F663-9B288AB62B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D37A2A-E5A7-E584-1A59-3531FA5B2D3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51A50F-6971-77C7-8E4F-CBC1C71AACA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C29C644-8D23-9383-9F3C-8EFBD42D02F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5D12FB6-421B-6A98-DE9F-0A779F05D86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EF55B76-C84C-50DF-5BE5-5AC326087535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0EA08E4-ACB7-9F64-9E33-45AD4E52789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3FFA2F7-A344-C672-D9DE-9357E2475F4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1E97E7D-04A4-DC7F-5328-4EE05902C30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3F463C-54A2-D0C2-E30B-1DC640293289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8706F4-EB48-BA75-7815-46A3D5A2087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81514A8-D4B4-941C-D6A0-E3FD5B0EFC3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6FA40D-1D1F-9D75-1FF7-C622E517884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3FFB46B-FB39-2FF4-8CDD-55354CE8BD7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0E827DB-7581-4425-2508-4D7511E52C4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12CB60-CE5C-91C9-6415-14BD10E7EC9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540D518-5345-2234-BD27-8AD26E03BA70}"/>
              </a:ext>
            </a:extLst>
          </p:cNvPr>
          <p:cNvGrpSpPr/>
          <p:nvPr/>
        </p:nvGrpSpPr>
        <p:grpSpPr>
          <a:xfrm>
            <a:off x="4595057" y="13970520"/>
            <a:ext cx="2088521" cy="2085192"/>
            <a:chOff x="6826504" y="1374355"/>
            <a:chExt cx="2088521" cy="208519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F92FBF-636E-5092-5B67-2B11F40AA0A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56FD930-9821-578D-4BB4-F43940412B7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22A165-AA48-4F2F-3976-F1CAEA5D328A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16B8F2-A337-E985-F9C9-9E8757B564E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4296A97-5320-9C32-AFCD-6FE3EA00ABF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D3A5459-06CE-2F41-B17D-0E6E28DD40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CE8AD75-B01E-D700-1618-D9CA3B8D352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1EAAC3B-A8B3-B064-3C12-47EA95D2AFCA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1BBDDD-F4D9-5643-B556-D44D79B0650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ACB08E6-A5A6-E80F-4C37-4C36324128F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5DA6A2-14DE-FF27-916F-B9C72B86A30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6FB78D5-9C4E-47D4-3F7E-B7522215ABD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D1EC253-69ED-A5DA-AA08-C121C7EEFD2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4CAC0B-956E-8DFB-BE0E-D9CF828F436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F72091B-F53F-EBAA-DC6F-7C48C575237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1561B51-C397-987F-98CB-5BEFDA1D50E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D5339F1-09DE-2A9E-294D-509ED1BC38F7}"/>
              </a:ext>
            </a:extLst>
          </p:cNvPr>
          <p:cNvGrpSpPr/>
          <p:nvPr/>
        </p:nvGrpSpPr>
        <p:grpSpPr>
          <a:xfrm>
            <a:off x="4595057" y="11738117"/>
            <a:ext cx="1562167" cy="1045596"/>
            <a:chOff x="11184157" y="7283070"/>
            <a:chExt cx="1562167" cy="10455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2C0006D-DD5A-457A-7778-06CA3626D25F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186723-C704-2367-9B7E-6CEFB86E8CF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AA421F5-6A94-9FF0-1AF8-B9BA51C6B7CE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89091A3-614E-20D9-C951-877A70BC628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33CB662-92D3-EFFB-3C24-A2D5F6FCFF8D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DCEE79D-39B6-4DF0-7E99-ED3DC64EF168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3626979-BDF4-FCED-3C98-78DBB486D44D}"/>
              </a:ext>
            </a:extLst>
          </p:cNvPr>
          <p:cNvGrpSpPr/>
          <p:nvPr/>
        </p:nvGrpSpPr>
        <p:grpSpPr>
          <a:xfrm>
            <a:off x="7378391" y="11738469"/>
            <a:ext cx="1562167" cy="1045596"/>
            <a:chOff x="11184157" y="7283070"/>
            <a:chExt cx="1562167" cy="104559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183E961-2A3D-9F1F-BABF-C8518C773A9B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6B943D1-3982-AE97-E3E5-AEDC2AD4C181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EAB1FD0-EF39-341C-B6B5-8AF1175CF943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0B54C70-5CD6-8451-2BD6-ED7ADD8B8E71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0A7504-C02E-4EBC-D469-1D0DDE668E50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6354A36-EB6E-6F7B-93AD-A098C268358A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181C08B-8010-561F-81BF-5E93E002AAB4}"/>
              </a:ext>
            </a:extLst>
          </p:cNvPr>
          <p:cNvGrpSpPr/>
          <p:nvPr/>
        </p:nvGrpSpPr>
        <p:grpSpPr>
          <a:xfrm>
            <a:off x="4604709" y="14491908"/>
            <a:ext cx="1562167" cy="1045596"/>
            <a:chOff x="11184157" y="7283070"/>
            <a:chExt cx="1562167" cy="1045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EFD1DB9-5277-6043-B9E0-696C317227CA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5F6DF5-7F7B-B29E-86DC-8FAD7F9BF76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42133C-AAE3-4D27-977B-AAA68D892F7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E3157E0-6B55-A52A-259E-4678F306CE03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A7D8E92-0BBF-E96A-4BB8-EF1166FEA0C5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E1957D2-D189-C180-9684-DB1890BBCF0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F717663-4ABF-25E6-D55C-0B4ADF812AC0}"/>
              </a:ext>
            </a:extLst>
          </p:cNvPr>
          <p:cNvGrpSpPr/>
          <p:nvPr/>
        </p:nvGrpSpPr>
        <p:grpSpPr>
          <a:xfrm>
            <a:off x="7388043" y="14492260"/>
            <a:ext cx="1562167" cy="1045596"/>
            <a:chOff x="11184157" y="7283070"/>
            <a:chExt cx="1562167" cy="1045596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1CEB8E1-9BBD-5765-9FBE-620F4E537324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3E3B4AB-BF74-BB3A-DD8A-5218BBB50AFE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331E199-CB21-277A-08FE-E0A96E518C9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2944674-7EC3-0CF0-0524-2901E57EA698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28C53-7253-E157-D853-C1811EDD11C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715579B-61E6-8D79-D7A3-CB360FE8362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B8D59A0-F5FD-62AC-8EC5-99F08D01A06F}"/>
              </a:ext>
            </a:extLst>
          </p:cNvPr>
          <p:cNvCxnSpPr>
            <a:cxnSpLocks/>
          </p:cNvCxnSpPr>
          <p:nvPr/>
        </p:nvCxnSpPr>
        <p:spPr>
          <a:xfrm flipH="1" flipV="1">
            <a:off x="5485579" y="852165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C03F17A-FEEC-5EBF-7675-740869DE5749}"/>
              </a:ext>
            </a:extLst>
          </p:cNvPr>
          <p:cNvCxnSpPr>
            <a:cxnSpLocks/>
          </p:cNvCxnSpPr>
          <p:nvPr/>
        </p:nvCxnSpPr>
        <p:spPr>
          <a:xfrm flipH="1" flipV="1">
            <a:off x="5485531" y="9273448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566C541C-868A-6CC9-98D9-E6B07A6B64E2}"/>
              </a:ext>
            </a:extLst>
          </p:cNvPr>
          <p:cNvCxnSpPr>
            <a:cxnSpLocks/>
          </p:cNvCxnSpPr>
          <p:nvPr/>
        </p:nvCxnSpPr>
        <p:spPr>
          <a:xfrm flipH="1" flipV="1">
            <a:off x="5821270" y="88229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CFAF56F-99D5-8907-B0A3-E2A92229FD88}"/>
              </a:ext>
            </a:extLst>
          </p:cNvPr>
          <p:cNvCxnSpPr>
            <a:cxnSpLocks/>
          </p:cNvCxnSpPr>
          <p:nvPr/>
        </p:nvCxnSpPr>
        <p:spPr>
          <a:xfrm flipH="1" flipV="1">
            <a:off x="5803415" y="94822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877A25C-E476-FF4A-2E10-ACA301387B4E}"/>
              </a:ext>
            </a:extLst>
          </p:cNvPr>
          <p:cNvCxnSpPr>
            <a:cxnSpLocks/>
          </p:cNvCxnSpPr>
          <p:nvPr/>
        </p:nvCxnSpPr>
        <p:spPr>
          <a:xfrm flipH="1" flipV="1">
            <a:off x="6152496" y="90961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59A3A20-FBC5-9FA2-4988-9865C863B958}"/>
              </a:ext>
            </a:extLst>
          </p:cNvPr>
          <p:cNvCxnSpPr>
            <a:cxnSpLocks/>
          </p:cNvCxnSpPr>
          <p:nvPr/>
        </p:nvCxnSpPr>
        <p:spPr>
          <a:xfrm flipH="1" flipV="1">
            <a:off x="9881650" y="98065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AutoShape 93">
            <a:extLst>
              <a:ext uri="{FF2B5EF4-FFF2-40B4-BE49-F238E27FC236}">
                <a16:creationId xmlns:a16="http://schemas.microsoft.com/office/drawing/2014/main" id="{4CCB4ED2-D7B4-5763-6881-FC7AA7BD32BC}"/>
              </a:ext>
            </a:extLst>
          </p:cNvPr>
          <p:cNvCxnSpPr>
            <a:cxnSpLocks noChangeShapeType="1"/>
            <a:stCxn id="317" idx="5"/>
            <a:endCxn id="279" idx="1"/>
          </p:cNvCxnSpPr>
          <p:nvPr/>
        </p:nvCxnSpPr>
        <p:spPr bwMode="auto">
          <a:xfrm>
            <a:off x="8565236" y="92224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9" name="AutoShape 93">
            <a:extLst>
              <a:ext uri="{FF2B5EF4-FFF2-40B4-BE49-F238E27FC236}">
                <a16:creationId xmlns:a16="http://schemas.microsoft.com/office/drawing/2014/main" id="{4BCFFED7-7328-E8CB-3026-B30EE32903AF}"/>
              </a:ext>
            </a:extLst>
          </p:cNvPr>
          <p:cNvCxnSpPr>
            <a:cxnSpLocks noChangeShapeType="1"/>
            <a:stCxn id="582" idx="5"/>
            <a:endCxn id="279" idx="2"/>
          </p:cNvCxnSpPr>
          <p:nvPr/>
        </p:nvCxnSpPr>
        <p:spPr bwMode="auto">
          <a:xfrm>
            <a:off x="8565236" y="9592688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93">
            <a:extLst>
              <a:ext uri="{FF2B5EF4-FFF2-40B4-BE49-F238E27FC236}">
                <a16:creationId xmlns:a16="http://schemas.microsoft.com/office/drawing/2014/main" id="{DA674AC3-9B5D-05BC-D8A2-5120FE0BC930}"/>
              </a:ext>
            </a:extLst>
          </p:cNvPr>
          <p:cNvCxnSpPr>
            <a:cxnSpLocks noChangeShapeType="1"/>
            <a:stCxn id="583" idx="6"/>
            <a:endCxn id="279" idx="3"/>
          </p:cNvCxnSpPr>
          <p:nvPr/>
        </p:nvCxnSpPr>
        <p:spPr bwMode="auto">
          <a:xfrm>
            <a:off x="8585053" y="99244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1" name="AutoShape 93">
            <a:extLst>
              <a:ext uri="{FF2B5EF4-FFF2-40B4-BE49-F238E27FC236}">
                <a16:creationId xmlns:a16="http://schemas.microsoft.com/office/drawing/2014/main" id="{80523FB3-DE0D-7867-1C60-CA5BFDC698FB}"/>
              </a:ext>
            </a:extLst>
          </p:cNvPr>
          <p:cNvCxnSpPr>
            <a:cxnSpLocks noChangeShapeType="1"/>
            <a:stCxn id="582" idx="6"/>
            <a:endCxn id="280" idx="3"/>
          </p:cNvCxnSpPr>
          <p:nvPr/>
        </p:nvCxnSpPr>
        <p:spPr bwMode="auto">
          <a:xfrm>
            <a:off x="8582672" y="95505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2" name="AutoShape 93">
            <a:extLst>
              <a:ext uri="{FF2B5EF4-FFF2-40B4-BE49-F238E27FC236}">
                <a16:creationId xmlns:a16="http://schemas.microsoft.com/office/drawing/2014/main" id="{3370D176-B49A-5BE2-F25C-5BD432E6B131}"/>
              </a:ext>
            </a:extLst>
          </p:cNvPr>
          <p:cNvCxnSpPr>
            <a:cxnSpLocks noChangeShapeType="1"/>
            <a:stCxn id="317" idx="6"/>
            <a:endCxn id="280" idx="2"/>
          </p:cNvCxnSpPr>
          <p:nvPr/>
        </p:nvCxnSpPr>
        <p:spPr bwMode="auto">
          <a:xfrm>
            <a:off x="8582672" y="9180308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3" name="AutoShape 93">
            <a:extLst>
              <a:ext uri="{FF2B5EF4-FFF2-40B4-BE49-F238E27FC236}">
                <a16:creationId xmlns:a16="http://schemas.microsoft.com/office/drawing/2014/main" id="{E9DE3938-219C-B321-AF64-C8448713632B}"/>
              </a:ext>
            </a:extLst>
          </p:cNvPr>
          <p:cNvCxnSpPr>
            <a:cxnSpLocks noChangeShapeType="1"/>
            <a:stCxn id="315" idx="5"/>
            <a:endCxn id="280" idx="1"/>
          </p:cNvCxnSpPr>
          <p:nvPr/>
        </p:nvCxnSpPr>
        <p:spPr bwMode="auto">
          <a:xfrm>
            <a:off x="8565236" y="88521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4" name="AutoShape 93">
            <a:extLst>
              <a:ext uri="{FF2B5EF4-FFF2-40B4-BE49-F238E27FC236}">
                <a16:creationId xmlns:a16="http://schemas.microsoft.com/office/drawing/2014/main" id="{5205261B-E430-04BA-7EE0-45DA5D1EE4C1}"/>
              </a:ext>
            </a:extLst>
          </p:cNvPr>
          <p:cNvCxnSpPr>
            <a:cxnSpLocks noChangeShapeType="1"/>
            <a:stCxn id="317" idx="7"/>
            <a:endCxn id="281" idx="3"/>
          </p:cNvCxnSpPr>
          <p:nvPr/>
        </p:nvCxnSpPr>
        <p:spPr bwMode="auto">
          <a:xfrm>
            <a:off x="8565236" y="9138212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93">
            <a:extLst>
              <a:ext uri="{FF2B5EF4-FFF2-40B4-BE49-F238E27FC236}">
                <a16:creationId xmlns:a16="http://schemas.microsoft.com/office/drawing/2014/main" id="{5F6C10E1-35B0-6977-B1B6-5722470BA4E7}"/>
              </a:ext>
            </a:extLst>
          </p:cNvPr>
          <p:cNvCxnSpPr>
            <a:cxnSpLocks noChangeShapeType="1"/>
            <a:stCxn id="317" idx="5"/>
            <a:endCxn id="276" idx="1"/>
          </p:cNvCxnSpPr>
          <p:nvPr/>
        </p:nvCxnSpPr>
        <p:spPr bwMode="auto">
          <a:xfrm>
            <a:off x="8565236" y="92224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7" name="AutoShape 93">
            <a:extLst>
              <a:ext uri="{FF2B5EF4-FFF2-40B4-BE49-F238E27FC236}">
                <a16:creationId xmlns:a16="http://schemas.microsoft.com/office/drawing/2014/main" id="{BD2998CA-0F37-A215-DDB5-090187BDB7C1}"/>
              </a:ext>
            </a:extLst>
          </p:cNvPr>
          <p:cNvCxnSpPr>
            <a:cxnSpLocks noChangeShapeType="1"/>
            <a:stCxn id="315" idx="6"/>
            <a:endCxn id="281" idx="2"/>
          </p:cNvCxnSpPr>
          <p:nvPr/>
        </p:nvCxnSpPr>
        <p:spPr bwMode="auto">
          <a:xfrm>
            <a:off x="8582672" y="88100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8" name="AutoShape 93">
            <a:extLst>
              <a:ext uri="{FF2B5EF4-FFF2-40B4-BE49-F238E27FC236}">
                <a16:creationId xmlns:a16="http://schemas.microsoft.com/office/drawing/2014/main" id="{6B8B4DBF-30D7-1C62-0A91-5DA7F88A6829}"/>
              </a:ext>
            </a:extLst>
          </p:cNvPr>
          <p:cNvCxnSpPr>
            <a:cxnSpLocks noChangeShapeType="1"/>
            <a:stCxn id="302" idx="6"/>
            <a:endCxn id="281" idx="1"/>
          </p:cNvCxnSpPr>
          <p:nvPr/>
        </p:nvCxnSpPr>
        <p:spPr bwMode="auto">
          <a:xfrm>
            <a:off x="8585053" y="84369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2" name="AutoShape 93">
            <a:extLst>
              <a:ext uri="{FF2B5EF4-FFF2-40B4-BE49-F238E27FC236}">
                <a16:creationId xmlns:a16="http://schemas.microsoft.com/office/drawing/2014/main" id="{9F378AAC-07D0-8C79-67A6-79CE3D46AC3F}"/>
              </a:ext>
            </a:extLst>
          </p:cNvPr>
          <p:cNvCxnSpPr>
            <a:cxnSpLocks noChangeShapeType="1"/>
            <a:stCxn id="582" idx="6"/>
            <a:endCxn id="314" idx="3"/>
          </p:cNvCxnSpPr>
          <p:nvPr/>
        </p:nvCxnSpPr>
        <p:spPr bwMode="auto">
          <a:xfrm flipV="1">
            <a:off x="8582672" y="95411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3" name="AutoShape 93">
            <a:extLst>
              <a:ext uri="{FF2B5EF4-FFF2-40B4-BE49-F238E27FC236}">
                <a16:creationId xmlns:a16="http://schemas.microsoft.com/office/drawing/2014/main" id="{710D40E9-0C44-3D98-64BC-54C927EC8E6A}"/>
              </a:ext>
            </a:extLst>
          </p:cNvPr>
          <p:cNvCxnSpPr>
            <a:cxnSpLocks noChangeShapeType="1"/>
            <a:stCxn id="315" idx="5"/>
            <a:endCxn id="314" idx="1"/>
          </p:cNvCxnSpPr>
          <p:nvPr/>
        </p:nvCxnSpPr>
        <p:spPr bwMode="auto">
          <a:xfrm>
            <a:off x="8565236" y="88521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4" name="AutoShape 93">
            <a:extLst>
              <a:ext uri="{FF2B5EF4-FFF2-40B4-BE49-F238E27FC236}">
                <a16:creationId xmlns:a16="http://schemas.microsoft.com/office/drawing/2014/main" id="{AA012BC4-D257-DAEA-1A33-866AE6A1FB32}"/>
              </a:ext>
            </a:extLst>
          </p:cNvPr>
          <p:cNvCxnSpPr>
            <a:cxnSpLocks noChangeShapeType="1"/>
            <a:stCxn id="317" idx="7"/>
            <a:endCxn id="309" idx="3"/>
          </p:cNvCxnSpPr>
          <p:nvPr/>
        </p:nvCxnSpPr>
        <p:spPr bwMode="auto">
          <a:xfrm flipV="1">
            <a:off x="8565236" y="8886074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5" name="AutoShape 93">
            <a:extLst>
              <a:ext uri="{FF2B5EF4-FFF2-40B4-BE49-F238E27FC236}">
                <a16:creationId xmlns:a16="http://schemas.microsoft.com/office/drawing/2014/main" id="{D992D654-AC08-3F21-0DE0-D15F8A252DE2}"/>
              </a:ext>
            </a:extLst>
          </p:cNvPr>
          <p:cNvCxnSpPr>
            <a:cxnSpLocks noChangeShapeType="1"/>
            <a:stCxn id="302" idx="6"/>
            <a:endCxn id="309" idx="1"/>
          </p:cNvCxnSpPr>
          <p:nvPr/>
        </p:nvCxnSpPr>
        <p:spPr bwMode="auto">
          <a:xfrm>
            <a:off x="8585053" y="84369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6" name="AutoShape 93">
            <a:extLst>
              <a:ext uri="{FF2B5EF4-FFF2-40B4-BE49-F238E27FC236}">
                <a16:creationId xmlns:a16="http://schemas.microsoft.com/office/drawing/2014/main" id="{BC7AA83A-CF07-7D52-AC2C-EEC0CF8726C6}"/>
              </a:ext>
            </a:extLst>
          </p:cNvPr>
          <p:cNvCxnSpPr>
            <a:cxnSpLocks noChangeShapeType="1"/>
            <a:stCxn id="302" idx="6"/>
            <a:endCxn id="304" idx="1"/>
          </p:cNvCxnSpPr>
          <p:nvPr/>
        </p:nvCxnSpPr>
        <p:spPr bwMode="auto">
          <a:xfrm flipV="1">
            <a:off x="8585053" y="83148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7" name="AutoShape 94">
            <a:extLst>
              <a:ext uri="{FF2B5EF4-FFF2-40B4-BE49-F238E27FC236}">
                <a16:creationId xmlns:a16="http://schemas.microsoft.com/office/drawing/2014/main" id="{EBA0EF78-8837-CCFE-244C-BA38298BBD28}"/>
              </a:ext>
            </a:extLst>
          </p:cNvPr>
          <p:cNvCxnSpPr>
            <a:cxnSpLocks noChangeShapeType="1"/>
            <a:stCxn id="315" idx="7"/>
            <a:endCxn id="304" idx="2"/>
          </p:cNvCxnSpPr>
          <p:nvPr/>
        </p:nvCxnSpPr>
        <p:spPr bwMode="auto">
          <a:xfrm flipV="1">
            <a:off x="8565236" y="84335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8" name="AutoShape 93">
            <a:extLst>
              <a:ext uri="{FF2B5EF4-FFF2-40B4-BE49-F238E27FC236}">
                <a16:creationId xmlns:a16="http://schemas.microsoft.com/office/drawing/2014/main" id="{D937DEDB-1680-D279-2EF1-CB79952232B8}"/>
              </a:ext>
            </a:extLst>
          </p:cNvPr>
          <p:cNvCxnSpPr>
            <a:cxnSpLocks noChangeShapeType="1"/>
            <a:stCxn id="317" idx="5"/>
            <a:endCxn id="318" idx="1"/>
          </p:cNvCxnSpPr>
          <p:nvPr/>
        </p:nvCxnSpPr>
        <p:spPr bwMode="auto">
          <a:xfrm>
            <a:off x="8565236" y="92224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9" name="AutoShape 83">
            <a:extLst>
              <a:ext uri="{FF2B5EF4-FFF2-40B4-BE49-F238E27FC236}">
                <a16:creationId xmlns:a16="http://schemas.microsoft.com/office/drawing/2014/main" id="{04F5F970-0EC0-8C9D-B0A1-8969964EE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88064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0" name="AutoShape 84">
            <a:extLst>
              <a:ext uri="{FF2B5EF4-FFF2-40B4-BE49-F238E27FC236}">
                <a16:creationId xmlns:a16="http://schemas.microsoft.com/office/drawing/2014/main" id="{DEAF8E84-55E8-8FA8-CC0D-CE968055A7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1803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1" name="AutoShape 85">
            <a:extLst>
              <a:ext uri="{FF2B5EF4-FFF2-40B4-BE49-F238E27FC236}">
                <a16:creationId xmlns:a16="http://schemas.microsoft.com/office/drawing/2014/main" id="{A3B0A9E6-AE98-58E6-9C20-6A68D6BC11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5517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3" name="AutoShape 93">
            <a:extLst>
              <a:ext uri="{FF2B5EF4-FFF2-40B4-BE49-F238E27FC236}">
                <a16:creationId xmlns:a16="http://schemas.microsoft.com/office/drawing/2014/main" id="{2A5C5039-4AC6-083F-3251-7835DC318AE8}"/>
              </a:ext>
            </a:extLst>
          </p:cNvPr>
          <p:cNvCxnSpPr>
            <a:cxnSpLocks noChangeShapeType="1"/>
            <a:stCxn id="315" idx="5"/>
            <a:endCxn id="292" idx="1"/>
          </p:cNvCxnSpPr>
          <p:nvPr/>
        </p:nvCxnSpPr>
        <p:spPr bwMode="auto">
          <a:xfrm>
            <a:off x="8565236" y="88521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4" name="AutoShape 94">
            <a:extLst>
              <a:ext uri="{FF2B5EF4-FFF2-40B4-BE49-F238E27FC236}">
                <a16:creationId xmlns:a16="http://schemas.microsoft.com/office/drawing/2014/main" id="{CF44A325-B030-9227-78D5-9347A403DE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585053" y="91755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5" name="AutoShape 95">
            <a:extLst>
              <a:ext uri="{FF2B5EF4-FFF2-40B4-BE49-F238E27FC236}">
                <a16:creationId xmlns:a16="http://schemas.microsoft.com/office/drawing/2014/main" id="{EFDA7D39-E0E5-75E7-8284-B706079DB465}"/>
              </a:ext>
            </a:extLst>
          </p:cNvPr>
          <p:cNvCxnSpPr>
            <a:cxnSpLocks noChangeShapeType="1"/>
            <a:endCxn id="292" idx="3"/>
          </p:cNvCxnSpPr>
          <p:nvPr/>
        </p:nvCxnSpPr>
        <p:spPr bwMode="auto">
          <a:xfrm flipV="1">
            <a:off x="8585053" y="92942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6" name="AutoShape 98">
            <a:extLst>
              <a:ext uri="{FF2B5EF4-FFF2-40B4-BE49-F238E27FC236}">
                <a16:creationId xmlns:a16="http://schemas.microsoft.com/office/drawing/2014/main" id="{6B3F889B-F980-B45D-DBE4-67F3DFA109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6" y="99256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/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/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/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/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AutoShape 83">
            <a:extLst>
              <a:ext uri="{FF2B5EF4-FFF2-40B4-BE49-F238E27FC236}">
                <a16:creationId xmlns:a16="http://schemas.microsoft.com/office/drawing/2014/main" id="{714D9494-2201-026C-681F-5BA22B088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7" y="84334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02" name="Oval 113">
            <a:extLst>
              <a:ext uri="{FF2B5EF4-FFF2-40B4-BE49-F238E27FC236}">
                <a16:creationId xmlns:a16="http://schemas.microsoft.com/office/drawing/2014/main" id="{5A130766-EFC0-8E78-69DC-E9A33C38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83774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/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AutoShape 93">
            <a:extLst>
              <a:ext uri="{FF2B5EF4-FFF2-40B4-BE49-F238E27FC236}">
                <a16:creationId xmlns:a16="http://schemas.microsoft.com/office/drawing/2014/main" id="{A3087ABC-9346-990A-1366-5D06F974344F}"/>
              </a:ext>
            </a:extLst>
          </p:cNvPr>
          <p:cNvCxnSpPr>
            <a:cxnSpLocks noChangeShapeType="1"/>
            <a:stCxn id="315" idx="6"/>
            <a:endCxn id="309" idx="2"/>
          </p:cNvCxnSpPr>
          <p:nvPr/>
        </p:nvCxnSpPr>
        <p:spPr bwMode="auto">
          <a:xfrm flipV="1">
            <a:off x="8582672" y="87756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0" name="AutoShape 93">
            <a:extLst>
              <a:ext uri="{FF2B5EF4-FFF2-40B4-BE49-F238E27FC236}">
                <a16:creationId xmlns:a16="http://schemas.microsoft.com/office/drawing/2014/main" id="{E5E4DD41-94DC-FDFB-A111-1E69B804DBC2}"/>
              </a:ext>
            </a:extLst>
          </p:cNvPr>
          <p:cNvCxnSpPr>
            <a:cxnSpLocks noChangeShapeType="1"/>
            <a:stCxn id="317" idx="6"/>
            <a:endCxn id="314" idx="2"/>
          </p:cNvCxnSpPr>
          <p:nvPr/>
        </p:nvCxnSpPr>
        <p:spPr bwMode="auto">
          <a:xfrm>
            <a:off x="8582672" y="91803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93">
            <a:extLst>
              <a:ext uri="{FF2B5EF4-FFF2-40B4-BE49-F238E27FC236}">
                <a16:creationId xmlns:a16="http://schemas.microsoft.com/office/drawing/2014/main" id="{B0029D92-3BAC-77C8-5310-F7F7067E6C4B}"/>
              </a:ext>
            </a:extLst>
          </p:cNvPr>
          <p:cNvCxnSpPr>
            <a:cxnSpLocks noChangeShapeType="1"/>
            <a:stCxn id="582" idx="5"/>
            <a:endCxn id="276" idx="2"/>
          </p:cNvCxnSpPr>
          <p:nvPr/>
        </p:nvCxnSpPr>
        <p:spPr bwMode="auto">
          <a:xfrm>
            <a:off x="8565236" y="9592688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2" name="AutoShape 93">
            <a:extLst>
              <a:ext uri="{FF2B5EF4-FFF2-40B4-BE49-F238E27FC236}">
                <a16:creationId xmlns:a16="http://schemas.microsoft.com/office/drawing/2014/main" id="{BF2C5CAA-DDD6-F9FA-FE12-148F3847B685}"/>
              </a:ext>
            </a:extLst>
          </p:cNvPr>
          <p:cNvCxnSpPr>
            <a:cxnSpLocks noChangeShapeType="1"/>
            <a:stCxn id="583" idx="6"/>
            <a:endCxn id="276" idx="3"/>
          </p:cNvCxnSpPr>
          <p:nvPr/>
        </p:nvCxnSpPr>
        <p:spPr bwMode="auto">
          <a:xfrm>
            <a:off x="8585053" y="99244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5" name="Oval 113">
            <a:extLst>
              <a:ext uri="{FF2B5EF4-FFF2-40B4-BE49-F238E27FC236}">
                <a16:creationId xmlns:a16="http://schemas.microsoft.com/office/drawing/2014/main" id="{B696E9DF-E597-A073-12EA-7BE12F4D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87504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316" name="AutoShape 95">
            <a:extLst>
              <a:ext uri="{FF2B5EF4-FFF2-40B4-BE49-F238E27FC236}">
                <a16:creationId xmlns:a16="http://schemas.microsoft.com/office/drawing/2014/main" id="{63231EBE-EF6D-7436-B44D-DC37B8F0E87E}"/>
              </a:ext>
            </a:extLst>
          </p:cNvPr>
          <p:cNvCxnSpPr>
            <a:cxnSpLocks noChangeShapeType="1"/>
            <a:stCxn id="317" idx="7"/>
            <a:endCxn id="304" idx="3"/>
          </p:cNvCxnSpPr>
          <p:nvPr/>
        </p:nvCxnSpPr>
        <p:spPr bwMode="auto">
          <a:xfrm flipV="1">
            <a:off x="8565236" y="85522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7" name="Oval 116">
            <a:extLst>
              <a:ext uri="{FF2B5EF4-FFF2-40B4-BE49-F238E27FC236}">
                <a16:creationId xmlns:a16="http://schemas.microsoft.com/office/drawing/2014/main" id="{744C691E-0A9F-E4B9-63B5-E18FCAB7F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1207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19" name="AutoShape 94">
            <a:extLst>
              <a:ext uri="{FF2B5EF4-FFF2-40B4-BE49-F238E27FC236}">
                <a16:creationId xmlns:a16="http://schemas.microsoft.com/office/drawing/2014/main" id="{31845111-D1D8-5410-E893-8AC7E369D29A}"/>
              </a:ext>
            </a:extLst>
          </p:cNvPr>
          <p:cNvCxnSpPr>
            <a:cxnSpLocks noChangeShapeType="1"/>
            <a:stCxn id="582" idx="5"/>
            <a:endCxn id="318" idx="2"/>
          </p:cNvCxnSpPr>
          <p:nvPr/>
        </p:nvCxnSpPr>
        <p:spPr bwMode="auto">
          <a:xfrm>
            <a:off x="8565236" y="95926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6" name="AutoShape 95">
            <a:extLst>
              <a:ext uri="{FF2B5EF4-FFF2-40B4-BE49-F238E27FC236}">
                <a16:creationId xmlns:a16="http://schemas.microsoft.com/office/drawing/2014/main" id="{279B1974-0A52-1CA0-EECA-11087B16374F}"/>
              </a:ext>
            </a:extLst>
          </p:cNvPr>
          <p:cNvCxnSpPr>
            <a:cxnSpLocks noChangeShapeType="1"/>
            <a:stCxn id="583" idx="6"/>
            <a:endCxn id="318" idx="3"/>
          </p:cNvCxnSpPr>
          <p:nvPr/>
        </p:nvCxnSpPr>
        <p:spPr bwMode="auto">
          <a:xfrm>
            <a:off x="8585053" y="99244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82" name="Oval 115">
            <a:extLst>
              <a:ext uri="{FF2B5EF4-FFF2-40B4-BE49-F238E27FC236}">
                <a16:creationId xmlns:a16="http://schemas.microsoft.com/office/drawing/2014/main" id="{1EE67870-8E80-226A-C1D9-AA9AA59C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4910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83" name="Oval 118">
            <a:extLst>
              <a:ext uri="{FF2B5EF4-FFF2-40B4-BE49-F238E27FC236}">
                <a16:creationId xmlns:a16="http://schemas.microsoft.com/office/drawing/2014/main" id="{950446DE-F447-A375-06D6-37AB031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98649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75124147-947F-4130-2D33-6DD0E66A12D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8641460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7833AD0B-EB3B-F520-3C0F-E5193D65429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9427615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3003C889-6A0B-B83F-2756-3A4D30CAFD6A}"/>
              </a:ext>
            </a:extLst>
          </p:cNvPr>
          <p:cNvCxnSpPr>
            <a:cxnSpLocks/>
          </p:cNvCxnSpPr>
          <p:nvPr/>
        </p:nvCxnSpPr>
        <p:spPr>
          <a:xfrm flipH="1" flipV="1">
            <a:off x="9562690" y="89607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1795F47B-758B-D60D-72FC-1CB7D5529E07}"/>
              </a:ext>
            </a:extLst>
          </p:cNvPr>
          <p:cNvCxnSpPr>
            <a:cxnSpLocks/>
          </p:cNvCxnSpPr>
          <p:nvPr/>
        </p:nvCxnSpPr>
        <p:spPr>
          <a:xfrm flipH="1" flipV="1">
            <a:off x="9544835" y="96200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70A77B78-D3F7-864F-979F-21E42AE9F770}"/>
              </a:ext>
            </a:extLst>
          </p:cNvPr>
          <p:cNvCxnSpPr>
            <a:cxnSpLocks/>
          </p:cNvCxnSpPr>
          <p:nvPr/>
        </p:nvCxnSpPr>
        <p:spPr>
          <a:xfrm flipH="1" flipV="1">
            <a:off x="9893916" y="92339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7" name="Oval 91">
            <a:extLst>
              <a:ext uri="{FF2B5EF4-FFF2-40B4-BE49-F238E27FC236}">
                <a16:creationId xmlns:a16="http://schemas.microsoft.com/office/drawing/2014/main" id="{32F42998-FFE9-6018-DE78-74682C620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9918" y="904642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20" name="Oval 91">
            <a:extLst>
              <a:ext uri="{FF2B5EF4-FFF2-40B4-BE49-F238E27FC236}">
                <a16:creationId xmlns:a16="http://schemas.microsoft.com/office/drawing/2014/main" id="{4661540F-3A2E-EB18-0A34-5D4C362C2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5857" y="970147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35" name="AutoShape 93">
            <a:extLst>
              <a:ext uri="{FF2B5EF4-FFF2-40B4-BE49-F238E27FC236}">
                <a16:creationId xmlns:a16="http://schemas.microsoft.com/office/drawing/2014/main" id="{7292E9D4-5ED2-731A-A211-7CBF0157A7E5}"/>
              </a:ext>
            </a:extLst>
          </p:cNvPr>
          <p:cNvCxnSpPr>
            <a:cxnSpLocks noChangeShapeType="1"/>
            <a:stCxn id="304" idx="6"/>
            <a:endCxn id="608" idx="1"/>
          </p:cNvCxnSpPr>
          <p:nvPr/>
        </p:nvCxnSpPr>
        <p:spPr bwMode="auto">
          <a:xfrm>
            <a:off x="9407430" y="8433579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4" name="AutoShape 93">
            <a:extLst>
              <a:ext uri="{FF2B5EF4-FFF2-40B4-BE49-F238E27FC236}">
                <a16:creationId xmlns:a16="http://schemas.microsoft.com/office/drawing/2014/main" id="{A5BD3C41-B0E6-511B-D0DB-2B4C573A8A27}"/>
              </a:ext>
            </a:extLst>
          </p:cNvPr>
          <p:cNvCxnSpPr>
            <a:cxnSpLocks noChangeShapeType="1"/>
            <a:stCxn id="314" idx="5"/>
            <a:endCxn id="611" idx="1"/>
          </p:cNvCxnSpPr>
          <p:nvPr/>
        </p:nvCxnSpPr>
        <p:spPr bwMode="auto">
          <a:xfrm flipV="1">
            <a:off x="9684413" y="9483748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7" name="AutoShape 93">
            <a:extLst>
              <a:ext uri="{FF2B5EF4-FFF2-40B4-BE49-F238E27FC236}">
                <a16:creationId xmlns:a16="http://schemas.microsoft.com/office/drawing/2014/main" id="{EA42C74F-41DA-3025-1EAC-2E5156DA3A0B}"/>
              </a:ext>
            </a:extLst>
          </p:cNvPr>
          <p:cNvCxnSpPr>
            <a:cxnSpLocks noChangeShapeType="1"/>
            <a:stCxn id="280" idx="5"/>
            <a:endCxn id="611" idx="3"/>
          </p:cNvCxnSpPr>
          <p:nvPr/>
        </p:nvCxnSpPr>
        <p:spPr bwMode="auto">
          <a:xfrm flipV="1">
            <a:off x="9992790" y="9721164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6" name="Oval 91">
            <a:extLst>
              <a:ext uri="{FF2B5EF4-FFF2-40B4-BE49-F238E27FC236}">
                <a16:creationId xmlns:a16="http://schemas.microsoft.com/office/drawing/2014/main" id="{4CA9092D-909C-A58D-FCA1-067D7258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7360" y="99395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1" name="AutoShape 93">
            <a:extLst>
              <a:ext uri="{FF2B5EF4-FFF2-40B4-BE49-F238E27FC236}">
                <a16:creationId xmlns:a16="http://schemas.microsoft.com/office/drawing/2014/main" id="{A3A3D5CC-0E73-98FF-46E3-C365247C875E}"/>
              </a:ext>
            </a:extLst>
          </p:cNvPr>
          <p:cNvCxnSpPr>
            <a:cxnSpLocks noChangeShapeType="1"/>
            <a:stCxn id="304" idx="6"/>
            <a:endCxn id="617" idx="1"/>
          </p:cNvCxnSpPr>
          <p:nvPr/>
        </p:nvCxnSpPr>
        <p:spPr bwMode="auto">
          <a:xfrm>
            <a:off x="9407430" y="8433579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5" name="AutoShape 93">
            <a:extLst>
              <a:ext uri="{FF2B5EF4-FFF2-40B4-BE49-F238E27FC236}">
                <a16:creationId xmlns:a16="http://schemas.microsoft.com/office/drawing/2014/main" id="{CE947CCB-7FA4-2AFE-99D5-D3813146D22E}"/>
              </a:ext>
            </a:extLst>
          </p:cNvPr>
          <p:cNvCxnSpPr>
            <a:cxnSpLocks noChangeShapeType="1"/>
            <a:stCxn id="281" idx="6"/>
            <a:endCxn id="617" idx="1"/>
          </p:cNvCxnSpPr>
          <p:nvPr/>
        </p:nvCxnSpPr>
        <p:spPr bwMode="auto">
          <a:xfrm flipV="1">
            <a:off x="10032095" y="9092157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1" name="AutoShape 93">
            <a:extLst>
              <a:ext uri="{FF2B5EF4-FFF2-40B4-BE49-F238E27FC236}">
                <a16:creationId xmlns:a16="http://schemas.microsoft.com/office/drawing/2014/main" id="{C91FD4A3-B42D-D6EA-2899-2917F1897890}"/>
              </a:ext>
            </a:extLst>
          </p:cNvPr>
          <p:cNvCxnSpPr>
            <a:cxnSpLocks noChangeShapeType="1"/>
            <a:stCxn id="314" idx="7"/>
            <a:endCxn id="617" idx="3"/>
          </p:cNvCxnSpPr>
          <p:nvPr/>
        </p:nvCxnSpPr>
        <p:spPr bwMode="auto">
          <a:xfrm flipV="1">
            <a:off x="9684413" y="9312984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8" name="AutoShape 93">
            <a:extLst>
              <a:ext uri="{FF2B5EF4-FFF2-40B4-BE49-F238E27FC236}">
                <a16:creationId xmlns:a16="http://schemas.microsoft.com/office/drawing/2014/main" id="{B408D025-3E13-61FF-26A6-2C7F28D1C0CC}"/>
              </a:ext>
            </a:extLst>
          </p:cNvPr>
          <p:cNvCxnSpPr>
            <a:cxnSpLocks noChangeShapeType="1"/>
            <a:stCxn id="280" idx="5"/>
            <a:endCxn id="620" idx="1"/>
          </p:cNvCxnSpPr>
          <p:nvPr/>
        </p:nvCxnSpPr>
        <p:spPr bwMode="auto">
          <a:xfrm flipV="1">
            <a:off x="9992790" y="9747213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1" name="AutoShape 93">
            <a:extLst>
              <a:ext uri="{FF2B5EF4-FFF2-40B4-BE49-F238E27FC236}">
                <a16:creationId xmlns:a16="http://schemas.microsoft.com/office/drawing/2014/main" id="{6EDAEDD3-B532-82D6-7D9E-9AB8D65BEA4A}"/>
              </a:ext>
            </a:extLst>
          </p:cNvPr>
          <p:cNvCxnSpPr>
            <a:cxnSpLocks noChangeShapeType="1"/>
            <a:stCxn id="318" idx="6"/>
            <a:endCxn id="620" idx="3"/>
          </p:cNvCxnSpPr>
          <p:nvPr/>
        </p:nvCxnSpPr>
        <p:spPr bwMode="auto">
          <a:xfrm>
            <a:off x="9407430" y="9929736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4" name="AutoShape 93">
            <a:extLst>
              <a:ext uri="{FF2B5EF4-FFF2-40B4-BE49-F238E27FC236}">
                <a16:creationId xmlns:a16="http://schemas.microsoft.com/office/drawing/2014/main" id="{B92C3590-293B-11E2-9C32-8AFB1358D698}"/>
              </a:ext>
            </a:extLst>
          </p:cNvPr>
          <p:cNvCxnSpPr>
            <a:cxnSpLocks noChangeShapeType="1"/>
            <a:stCxn id="276" idx="6"/>
            <a:endCxn id="620" idx="3"/>
          </p:cNvCxnSpPr>
          <p:nvPr/>
        </p:nvCxnSpPr>
        <p:spPr bwMode="auto">
          <a:xfrm flipV="1">
            <a:off x="9719657" y="9968040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7" name="AutoShape 93">
            <a:extLst>
              <a:ext uri="{FF2B5EF4-FFF2-40B4-BE49-F238E27FC236}">
                <a16:creationId xmlns:a16="http://schemas.microsoft.com/office/drawing/2014/main" id="{C71F6FAF-ADC6-19B3-9BC9-2F4C7FFE6917}"/>
              </a:ext>
            </a:extLst>
          </p:cNvPr>
          <p:cNvCxnSpPr>
            <a:cxnSpLocks noChangeShapeType="1"/>
            <a:stCxn id="279" idx="6"/>
            <a:endCxn id="620" idx="3"/>
          </p:cNvCxnSpPr>
          <p:nvPr/>
        </p:nvCxnSpPr>
        <p:spPr bwMode="auto">
          <a:xfrm flipV="1">
            <a:off x="10030191" y="9968040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08" name="Oval 91">
            <a:extLst>
              <a:ext uri="{FF2B5EF4-FFF2-40B4-BE49-F238E27FC236}">
                <a16:creationId xmlns:a16="http://schemas.microsoft.com/office/drawing/2014/main" id="{B4F22B02-0252-586B-7DEF-2136A479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680" y="869261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6" name="AutoShape 93">
            <a:extLst>
              <a:ext uri="{FF2B5EF4-FFF2-40B4-BE49-F238E27FC236}">
                <a16:creationId xmlns:a16="http://schemas.microsoft.com/office/drawing/2014/main" id="{FE42D0D1-FA73-C7EC-165E-F1FD270AA7E9}"/>
              </a:ext>
            </a:extLst>
          </p:cNvPr>
          <p:cNvCxnSpPr>
            <a:cxnSpLocks noChangeShapeType="1"/>
            <a:stCxn id="281" idx="6"/>
            <a:endCxn id="608" idx="1"/>
          </p:cNvCxnSpPr>
          <p:nvPr/>
        </p:nvCxnSpPr>
        <p:spPr bwMode="auto">
          <a:xfrm flipV="1">
            <a:off x="10032095" y="8741781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2" name="AutoShape 93">
            <a:extLst>
              <a:ext uri="{FF2B5EF4-FFF2-40B4-BE49-F238E27FC236}">
                <a16:creationId xmlns:a16="http://schemas.microsoft.com/office/drawing/2014/main" id="{E4CE5989-1F07-F154-178F-95CE9DCE90E6}"/>
              </a:ext>
            </a:extLst>
          </p:cNvPr>
          <p:cNvCxnSpPr>
            <a:cxnSpLocks noChangeShapeType="1"/>
            <a:stCxn id="309" idx="6"/>
            <a:endCxn id="608" idx="1"/>
          </p:cNvCxnSpPr>
          <p:nvPr/>
        </p:nvCxnSpPr>
        <p:spPr bwMode="auto">
          <a:xfrm flipV="1">
            <a:off x="9734209" y="8741781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50" name="Straight Connector 749">
            <a:extLst>
              <a:ext uri="{FF2B5EF4-FFF2-40B4-BE49-F238E27FC236}">
                <a16:creationId xmlns:a16="http://schemas.microsoft.com/office/drawing/2014/main" id="{20EBB850-5B97-2CEF-F730-1CF18E62FEF7}"/>
              </a:ext>
            </a:extLst>
          </p:cNvPr>
          <p:cNvCxnSpPr>
            <a:cxnSpLocks/>
          </p:cNvCxnSpPr>
          <p:nvPr/>
        </p:nvCxnSpPr>
        <p:spPr>
          <a:xfrm flipH="1" flipV="1">
            <a:off x="10480190" y="9092583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1" name="Straight Connector 750">
            <a:extLst>
              <a:ext uri="{FF2B5EF4-FFF2-40B4-BE49-F238E27FC236}">
                <a16:creationId xmlns:a16="http://schemas.microsoft.com/office/drawing/2014/main" id="{49F2575F-4D37-A786-BBE5-C53B9352E95E}"/>
              </a:ext>
            </a:extLst>
          </p:cNvPr>
          <p:cNvCxnSpPr>
            <a:cxnSpLocks/>
          </p:cNvCxnSpPr>
          <p:nvPr/>
        </p:nvCxnSpPr>
        <p:spPr>
          <a:xfrm flipH="1" flipV="1">
            <a:off x="10812006" y="9382661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/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/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/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91">
            <a:extLst>
              <a:ext uri="{FF2B5EF4-FFF2-40B4-BE49-F238E27FC236}">
                <a16:creationId xmlns:a16="http://schemas.microsoft.com/office/drawing/2014/main" id="{0014048E-3F64-D264-E466-EC682F653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82657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8" name="Oval 91">
            <a:extLst>
              <a:ext uri="{FF2B5EF4-FFF2-40B4-BE49-F238E27FC236}">
                <a16:creationId xmlns:a16="http://schemas.microsoft.com/office/drawing/2014/main" id="{DE87BBFF-9C8C-FCFA-EAC0-9E5DDB0E4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97618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09" name="Oval 91">
            <a:extLst>
              <a:ext uri="{FF2B5EF4-FFF2-40B4-BE49-F238E27FC236}">
                <a16:creationId xmlns:a16="http://schemas.microsoft.com/office/drawing/2014/main" id="{3B747A90-5BBF-7E4B-F41E-7D3FEABA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912" y="86195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91">
            <a:extLst>
              <a:ext uri="{FF2B5EF4-FFF2-40B4-BE49-F238E27FC236}">
                <a16:creationId xmlns:a16="http://schemas.microsoft.com/office/drawing/2014/main" id="{F2B20731-C043-C08B-DE4E-3B856808D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851" y="92745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61" name="AutoShape 93">
            <a:extLst>
              <a:ext uri="{FF2B5EF4-FFF2-40B4-BE49-F238E27FC236}">
                <a16:creationId xmlns:a16="http://schemas.microsoft.com/office/drawing/2014/main" id="{3BE74AEC-FC6C-0FB4-9922-E5119B25A8A0}"/>
              </a:ext>
            </a:extLst>
          </p:cNvPr>
          <p:cNvCxnSpPr>
            <a:cxnSpLocks noChangeShapeType="1"/>
            <a:stCxn id="292" idx="5"/>
            <a:endCxn id="611" idx="1"/>
          </p:cNvCxnSpPr>
          <p:nvPr/>
        </p:nvCxnSpPr>
        <p:spPr bwMode="auto">
          <a:xfrm>
            <a:off x="9364557" y="9294254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9" name="Oval 91">
            <a:extLst>
              <a:ext uri="{FF2B5EF4-FFF2-40B4-BE49-F238E27FC236}">
                <a16:creationId xmlns:a16="http://schemas.microsoft.com/office/drawing/2014/main" id="{852CCB1E-3F32-1D04-FF02-C38588C6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358" y="101244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81" name="Oval 91">
            <a:extLst>
              <a:ext uri="{FF2B5EF4-FFF2-40B4-BE49-F238E27FC236}">
                <a16:creationId xmlns:a16="http://schemas.microsoft.com/office/drawing/2014/main" id="{FA886736-C51D-6CF8-F110-07CD4E3CD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262" y="89627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9" name="AutoShape 93">
            <a:extLst>
              <a:ext uri="{FF2B5EF4-FFF2-40B4-BE49-F238E27FC236}">
                <a16:creationId xmlns:a16="http://schemas.microsoft.com/office/drawing/2014/main" id="{4EA33C60-9C62-E129-D229-7DFEC562D51F}"/>
              </a:ext>
            </a:extLst>
          </p:cNvPr>
          <p:cNvCxnSpPr>
            <a:cxnSpLocks noChangeShapeType="1"/>
            <a:stCxn id="292" idx="7"/>
            <a:endCxn id="608" idx="3"/>
          </p:cNvCxnSpPr>
          <p:nvPr/>
        </p:nvCxnSpPr>
        <p:spPr bwMode="auto">
          <a:xfrm flipV="1">
            <a:off x="9364557" y="8979197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8" name="AutoShape 93">
            <a:extLst>
              <a:ext uri="{FF2B5EF4-FFF2-40B4-BE49-F238E27FC236}">
                <a16:creationId xmlns:a16="http://schemas.microsoft.com/office/drawing/2014/main" id="{DA9C3D2C-1038-839E-7D44-D7A8F07135F9}"/>
              </a:ext>
            </a:extLst>
          </p:cNvPr>
          <p:cNvCxnSpPr>
            <a:cxnSpLocks noChangeShapeType="1"/>
            <a:stCxn id="292" idx="7"/>
            <a:endCxn id="617" idx="3"/>
          </p:cNvCxnSpPr>
          <p:nvPr/>
        </p:nvCxnSpPr>
        <p:spPr bwMode="auto">
          <a:xfrm>
            <a:off x="9364557" y="9056838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2" name="AutoShape 93">
            <a:extLst>
              <a:ext uri="{FF2B5EF4-FFF2-40B4-BE49-F238E27FC236}">
                <a16:creationId xmlns:a16="http://schemas.microsoft.com/office/drawing/2014/main" id="{DBA8BDD8-2AFB-348F-5ED1-B317BA80838F}"/>
              </a:ext>
            </a:extLst>
          </p:cNvPr>
          <p:cNvCxnSpPr>
            <a:cxnSpLocks noChangeShapeType="1"/>
            <a:stCxn id="314" idx="7"/>
            <a:endCxn id="608" idx="3"/>
          </p:cNvCxnSpPr>
          <p:nvPr/>
        </p:nvCxnSpPr>
        <p:spPr bwMode="auto">
          <a:xfrm flipV="1">
            <a:off x="9684413" y="8979197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5" name="AutoShape 93">
            <a:extLst>
              <a:ext uri="{FF2B5EF4-FFF2-40B4-BE49-F238E27FC236}">
                <a16:creationId xmlns:a16="http://schemas.microsoft.com/office/drawing/2014/main" id="{7854ACB0-B637-D829-A92B-3485CD24C269}"/>
              </a:ext>
            </a:extLst>
          </p:cNvPr>
          <p:cNvCxnSpPr>
            <a:cxnSpLocks noChangeShapeType="1"/>
            <a:stCxn id="280" idx="7"/>
            <a:endCxn id="608" idx="3"/>
          </p:cNvCxnSpPr>
          <p:nvPr/>
        </p:nvCxnSpPr>
        <p:spPr bwMode="auto">
          <a:xfrm flipV="1">
            <a:off x="9992790" y="8979197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0" name="Oval 91">
            <a:extLst>
              <a:ext uri="{FF2B5EF4-FFF2-40B4-BE49-F238E27FC236}">
                <a16:creationId xmlns:a16="http://schemas.microsoft.com/office/drawing/2014/main" id="{BDE98E66-65E3-47E5-AB57-3C508320B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48" y="95341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35" name="AutoShape 93">
            <a:extLst>
              <a:ext uri="{FF2B5EF4-FFF2-40B4-BE49-F238E27FC236}">
                <a16:creationId xmlns:a16="http://schemas.microsoft.com/office/drawing/2014/main" id="{1AA62096-948B-2A09-D5A9-01E32B74390B}"/>
              </a:ext>
            </a:extLst>
          </p:cNvPr>
          <p:cNvCxnSpPr>
            <a:cxnSpLocks noChangeShapeType="1"/>
            <a:stCxn id="314" idx="5"/>
            <a:endCxn id="620" idx="1"/>
          </p:cNvCxnSpPr>
          <p:nvPr/>
        </p:nvCxnSpPr>
        <p:spPr bwMode="auto">
          <a:xfrm>
            <a:off x="9684413" y="9541130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9" name="AutoShape 93">
            <a:extLst>
              <a:ext uri="{FF2B5EF4-FFF2-40B4-BE49-F238E27FC236}">
                <a16:creationId xmlns:a16="http://schemas.microsoft.com/office/drawing/2014/main" id="{F7972BE2-A107-3F78-772E-69AADA80FE2A}"/>
              </a:ext>
            </a:extLst>
          </p:cNvPr>
          <p:cNvCxnSpPr>
            <a:cxnSpLocks noChangeShapeType="1"/>
            <a:stCxn id="318" idx="6"/>
            <a:endCxn id="611" idx="1"/>
          </p:cNvCxnSpPr>
          <p:nvPr/>
        </p:nvCxnSpPr>
        <p:spPr bwMode="auto">
          <a:xfrm flipV="1">
            <a:off x="9407430" y="9483748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11" name="Oval 91">
            <a:extLst>
              <a:ext uri="{FF2B5EF4-FFF2-40B4-BE49-F238E27FC236}">
                <a16:creationId xmlns:a16="http://schemas.microsoft.com/office/drawing/2014/main" id="{346065CF-1428-2FBC-4040-ECE229F2F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977" y="943457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82" name="AutoShape 93">
            <a:extLst>
              <a:ext uri="{FF2B5EF4-FFF2-40B4-BE49-F238E27FC236}">
                <a16:creationId xmlns:a16="http://schemas.microsoft.com/office/drawing/2014/main" id="{42C785ED-31B4-0057-2DBA-E8B1DD84E2C9}"/>
              </a:ext>
            </a:extLst>
          </p:cNvPr>
          <p:cNvCxnSpPr>
            <a:cxnSpLocks noChangeShapeType="1"/>
            <a:stCxn id="276" idx="6"/>
            <a:endCxn id="611" idx="3"/>
          </p:cNvCxnSpPr>
          <p:nvPr/>
        </p:nvCxnSpPr>
        <p:spPr bwMode="auto">
          <a:xfrm flipV="1">
            <a:off x="9719657" y="9721164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5" name="AutoShape 93">
            <a:extLst>
              <a:ext uri="{FF2B5EF4-FFF2-40B4-BE49-F238E27FC236}">
                <a16:creationId xmlns:a16="http://schemas.microsoft.com/office/drawing/2014/main" id="{C2B8E540-4903-46F0-745D-FDD31EFAD4F2}"/>
              </a:ext>
            </a:extLst>
          </p:cNvPr>
          <p:cNvCxnSpPr>
            <a:cxnSpLocks noChangeShapeType="1"/>
            <a:stCxn id="279" idx="6"/>
            <a:endCxn id="611" idx="3"/>
          </p:cNvCxnSpPr>
          <p:nvPr/>
        </p:nvCxnSpPr>
        <p:spPr bwMode="auto">
          <a:xfrm flipV="1">
            <a:off x="10030191" y="9721164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2" name="Oval 91">
            <a:extLst>
              <a:ext uri="{FF2B5EF4-FFF2-40B4-BE49-F238E27FC236}">
                <a16:creationId xmlns:a16="http://schemas.microsoft.com/office/drawing/2014/main" id="{82178C52-1004-3B1C-C571-F81C522CC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7971" y="90076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/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/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/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/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/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/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/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/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/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/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/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/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/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/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/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/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/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AutoShape 83">
            <a:extLst>
              <a:ext uri="{FF2B5EF4-FFF2-40B4-BE49-F238E27FC236}">
                <a16:creationId xmlns:a16="http://schemas.microsoft.com/office/drawing/2014/main" id="{B8E403FD-BF97-2508-FCA7-D05A1E3FFF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903960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/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/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AutoShape 93">
            <a:extLst>
              <a:ext uri="{FF2B5EF4-FFF2-40B4-BE49-F238E27FC236}">
                <a16:creationId xmlns:a16="http://schemas.microsoft.com/office/drawing/2014/main" id="{785EF935-FB4A-0C63-8EE3-4F7DE1A23EC9}"/>
              </a:ext>
            </a:extLst>
          </p:cNvPr>
          <p:cNvCxnSpPr>
            <a:cxnSpLocks noChangeShapeType="1"/>
            <a:stCxn id="562" idx="5"/>
            <a:endCxn id="519" idx="1"/>
          </p:cNvCxnSpPr>
          <p:nvPr/>
        </p:nvCxnSpPr>
        <p:spPr bwMode="auto">
          <a:xfrm>
            <a:off x="11980493" y="12410083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" name="AutoShape 93">
            <a:extLst>
              <a:ext uri="{FF2B5EF4-FFF2-40B4-BE49-F238E27FC236}">
                <a16:creationId xmlns:a16="http://schemas.microsoft.com/office/drawing/2014/main" id="{25479426-A6D0-64D0-6E4E-585A8DF114C2}"/>
              </a:ext>
            </a:extLst>
          </p:cNvPr>
          <p:cNvCxnSpPr>
            <a:cxnSpLocks noChangeShapeType="1"/>
            <a:stCxn id="555" idx="7"/>
            <a:endCxn id="518" idx="3"/>
          </p:cNvCxnSpPr>
          <p:nvPr/>
        </p:nvCxnSpPr>
        <p:spPr bwMode="auto">
          <a:xfrm flipV="1">
            <a:off x="12608726" y="12428813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" name="AutoShape 93">
            <a:extLst>
              <a:ext uri="{FF2B5EF4-FFF2-40B4-BE49-F238E27FC236}">
                <a16:creationId xmlns:a16="http://schemas.microsoft.com/office/drawing/2014/main" id="{3C096CD9-DCEC-F909-0F42-CC218BFA95F5}"/>
              </a:ext>
            </a:extLst>
          </p:cNvPr>
          <p:cNvCxnSpPr>
            <a:cxnSpLocks noChangeShapeType="1"/>
            <a:stCxn id="542" idx="6"/>
            <a:endCxn id="518" idx="1"/>
          </p:cNvCxnSpPr>
          <p:nvPr/>
        </p:nvCxnSpPr>
        <p:spPr bwMode="auto">
          <a:xfrm>
            <a:off x="12350145" y="11891490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9B6F7-C391-2137-F5C9-1F0E7FE3B47A}"/>
              </a:ext>
            </a:extLst>
          </p:cNvPr>
          <p:cNvCxnSpPr>
            <a:cxnSpLocks/>
          </p:cNvCxnSpPr>
          <p:nvPr/>
        </p:nvCxnSpPr>
        <p:spPr>
          <a:xfrm flipH="1" flipV="1">
            <a:off x="12497586" y="12922334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AutoShape 93">
            <a:extLst>
              <a:ext uri="{FF2B5EF4-FFF2-40B4-BE49-F238E27FC236}">
                <a16:creationId xmlns:a16="http://schemas.microsoft.com/office/drawing/2014/main" id="{918E734E-22A6-28A3-F303-5F7290E8F38B}"/>
              </a:ext>
            </a:extLst>
          </p:cNvPr>
          <p:cNvCxnSpPr>
            <a:cxnSpLocks noChangeShapeType="1"/>
            <a:stCxn id="70" idx="5"/>
            <a:endCxn id="549" idx="1"/>
          </p:cNvCxnSpPr>
          <p:nvPr/>
        </p:nvCxnSpPr>
        <p:spPr bwMode="auto">
          <a:xfrm>
            <a:off x="11181172" y="12338232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" name="AutoShape 93">
            <a:extLst>
              <a:ext uri="{FF2B5EF4-FFF2-40B4-BE49-F238E27FC236}">
                <a16:creationId xmlns:a16="http://schemas.microsoft.com/office/drawing/2014/main" id="{0CD27356-7294-5D7A-2EC2-9A86708F7373}"/>
              </a:ext>
            </a:extLst>
          </p:cNvPr>
          <p:cNvCxnSpPr>
            <a:cxnSpLocks noChangeShapeType="1"/>
            <a:stCxn id="73" idx="5"/>
            <a:endCxn id="549" idx="2"/>
          </p:cNvCxnSpPr>
          <p:nvPr/>
        </p:nvCxnSpPr>
        <p:spPr bwMode="auto">
          <a:xfrm>
            <a:off x="11181172" y="12708517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" name="AutoShape 93">
            <a:extLst>
              <a:ext uri="{FF2B5EF4-FFF2-40B4-BE49-F238E27FC236}">
                <a16:creationId xmlns:a16="http://schemas.microsoft.com/office/drawing/2014/main" id="{31BF2B06-1B77-51E2-F3E3-5F83BF1CEAB3}"/>
              </a:ext>
            </a:extLst>
          </p:cNvPr>
          <p:cNvCxnSpPr>
            <a:cxnSpLocks noChangeShapeType="1"/>
            <a:stCxn id="512" idx="6"/>
            <a:endCxn id="549" idx="3"/>
          </p:cNvCxnSpPr>
          <p:nvPr/>
        </p:nvCxnSpPr>
        <p:spPr bwMode="auto">
          <a:xfrm>
            <a:off x="11200989" y="13040278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" name="AutoShape 93">
            <a:extLst>
              <a:ext uri="{FF2B5EF4-FFF2-40B4-BE49-F238E27FC236}">
                <a16:creationId xmlns:a16="http://schemas.microsoft.com/office/drawing/2014/main" id="{7B324476-9D49-DB02-A3B0-76D1D5018AB8}"/>
              </a:ext>
            </a:extLst>
          </p:cNvPr>
          <p:cNvCxnSpPr>
            <a:cxnSpLocks noChangeShapeType="1"/>
            <a:stCxn id="73" idx="6"/>
            <a:endCxn id="555" idx="3"/>
          </p:cNvCxnSpPr>
          <p:nvPr/>
        </p:nvCxnSpPr>
        <p:spPr bwMode="auto">
          <a:xfrm>
            <a:off x="11198608" y="12666422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" name="AutoShape 93">
            <a:extLst>
              <a:ext uri="{FF2B5EF4-FFF2-40B4-BE49-F238E27FC236}">
                <a16:creationId xmlns:a16="http://schemas.microsoft.com/office/drawing/2014/main" id="{B0627EE2-FFC6-3594-FDC2-6A5C7EBAACBA}"/>
              </a:ext>
            </a:extLst>
          </p:cNvPr>
          <p:cNvCxnSpPr>
            <a:cxnSpLocks noChangeShapeType="1"/>
            <a:stCxn id="70" idx="6"/>
            <a:endCxn id="555" idx="2"/>
          </p:cNvCxnSpPr>
          <p:nvPr/>
        </p:nvCxnSpPr>
        <p:spPr bwMode="auto">
          <a:xfrm>
            <a:off x="11198608" y="12296137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" name="AutoShape 93">
            <a:extLst>
              <a:ext uri="{FF2B5EF4-FFF2-40B4-BE49-F238E27FC236}">
                <a16:creationId xmlns:a16="http://schemas.microsoft.com/office/drawing/2014/main" id="{50A8A269-FD64-83C8-A8FE-2C2DB7C9A9C9}"/>
              </a:ext>
            </a:extLst>
          </p:cNvPr>
          <p:cNvCxnSpPr>
            <a:cxnSpLocks noChangeShapeType="1"/>
            <a:stCxn id="68" idx="5"/>
            <a:endCxn id="555" idx="1"/>
          </p:cNvCxnSpPr>
          <p:nvPr/>
        </p:nvCxnSpPr>
        <p:spPr bwMode="auto">
          <a:xfrm>
            <a:off x="11181172" y="11967948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" name="AutoShape 93">
            <a:extLst>
              <a:ext uri="{FF2B5EF4-FFF2-40B4-BE49-F238E27FC236}">
                <a16:creationId xmlns:a16="http://schemas.microsoft.com/office/drawing/2014/main" id="{E38A1432-DC42-1BC6-4359-C6ECFB8B7628}"/>
              </a:ext>
            </a:extLst>
          </p:cNvPr>
          <p:cNvCxnSpPr>
            <a:cxnSpLocks noChangeShapeType="1"/>
            <a:stCxn id="70" idx="7"/>
            <a:endCxn id="550" idx="3"/>
          </p:cNvCxnSpPr>
          <p:nvPr/>
        </p:nvCxnSpPr>
        <p:spPr bwMode="auto">
          <a:xfrm>
            <a:off x="11181172" y="12254041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" name="AutoShape 93">
            <a:extLst>
              <a:ext uri="{FF2B5EF4-FFF2-40B4-BE49-F238E27FC236}">
                <a16:creationId xmlns:a16="http://schemas.microsoft.com/office/drawing/2014/main" id="{98960B37-D1C3-A5F1-DE70-25357D2EFE3C}"/>
              </a:ext>
            </a:extLst>
          </p:cNvPr>
          <p:cNvCxnSpPr>
            <a:cxnSpLocks noChangeShapeType="1"/>
            <a:stCxn id="70" idx="5"/>
            <a:endCxn id="523" idx="1"/>
          </p:cNvCxnSpPr>
          <p:nvPr/>
        </p:nvCxnSpPr>
        <p:spPr bwMode="auto">
          <a:xfrm>
            <a:off x="11181172" y="12338232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" name="AutoShape 93">
            <a:extLst>
              <a:ext uri="{FF2B5EF4-FFF2-40B4-BE49-F238E27FC236}">
                <a16:creationId xmlns:a16="http://schemas.microsoft.com/office/drawing/2014/main" id="{4923A978-29E8-7B56-EC5C-8435F52A87FE}"/>
              </a:ext>
            </a:extLst>
          </p:cNvPr>
          <p:cNvCxnSpPr>
            <a:cxnSpLocks noChangeShapeType="1"/>
            <a:stCxn id="68" idx="6"/>
            <a:endCxn id="550" idx="2"/>
          </p:cNvCxnSpPr>
          <p:nvPr/>
        </p:nvCxnSpPr>
        <p:spPr bwMode="auto">
          <a:xfrm>
            <a:off x="11198608" y="11925853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" name="AutoShape 93">
            <a:extLst>
              <a:ext uri="{FF2B5EF4-FFF2-40B4-BE49-F238E27FC236}">
                <a16:creationId xmlns:a16="http://schemas.microsoft.com/office/drawing/2014/main" id="{6738DE8B-528B-7149-7A7C-78187B5073C4}"/>
              </a:ext>
            </a:extLst>
          </p:cNvPr>
          <p:cNvCxnSpPr>
            <a:cxnSpLocks noChangeShapeType="1"/>
            <a:stCxn id="62" idx="6"/>
            <a:endCxn id="550" idx="1"/>
          </p:cNvCxnSpPr>
          <p:nvPr/>
        </p:nvCxnSpPr>
        <p:spPr bwMode="auto">
          <a:xfrm>
            <a:off x="11200989" y="11552826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6" name="AutoShape 93">
            <a:extLst>
              <a:ext uri="{FF2B5EF4-FFF2-40B4-BE49-F238E27FC236}">
                <a16:creationId xmlns:a16="http://schemas.microsoft.com/office/drawing/2014/main" id="{5D84262C-48C3-AA12-6C06-4F354C4D59C2}"/>
              </a:ext>
            </a:extLst>
          </p:cNvPr>
          <p:cNvCxnSpPr>
            <a:cxnSpLocks noChangeShapeType="1"/>
            <a:stCxn id="73" idx="6"/>
            <a:endCxn id="543" idx="3"/>
          </p:cNvCxnSpPr>
          <p:nvPr/>
        </p:nvCxnSpPr>
        <p:spPr bwMode="auto">
          <a:xfrm flipV="1">
            <a:off x="11198608" y="12656959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7" name="AutoShape 93">
            <a:extLst>
              <a:ext uri="{FF2B5EF4-FFF2-40B4-BE49-F238E27FC236}">
                <a16:creationId xmlns:a16="http://schemas.microsoft.com/office/drawing/2014/main" id="{F8220824-1BF2-4784-D5FC-93875AAD0CDD}"/>
              </a:ext>
            </a:extLst>
          </p:cNvPr>
          <p:cNvCxnSpPr>
            <a:cxnSpLocks noChangeShapeType="1"/>
            <a:stCxn id="68" idx="5"/>
            <a:endCxn id="543" idx="1"/>
          </p:cNvCxnSpPr>
          <p:nvPr/>
        </p:nvCxnSpPr>
        <p:spPr bwMode="auto">
          <a:xfrm>
            <a:off x="11181172" y="11967948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02D37E39-8889-EDDD-6A70-EF9489D06DD7}"/>
              </a:ext>
            </a:extLst>
          </p:cNvPr>
          <p:cNvCxnSpPr>
            <a:cxnSpLocks noChangeShapeType="1"/>
            <a:stCxn id="70" idx="7"/>
            <a:endCxn id="542" idx="3"/>
          </p:cNvCxnSpPr>
          <p:nvPr/>
        </p:nvCxnSpPr>
        <p:spPr bwMode="auto">
          <a:xfrm flipV="1">
            <a:off x="11181172" y="12001903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" name="AutoShape 93">
            <a:extLst>
              <a:ext uri="{FF2B5EF4-FFF2-40B4-BE49-F238E27FC236}">
                <a16:creationId xmlns:a16="http://schemas.microsoft.com/office/drawing/2014/main" id="{812C6326-FEBE-07E0-AD0D-8C8F642952C5}"/>
              </a:ext>
            </a:extLst>
          </p:cNvPr>
          <p:cNvCxnSpPr>
            <a:cxnSpLocks noChangeShapeType="1"/>
            <a:stCxn id="62" idx="6"/>
            <a:endCxn id="542" idx="1"/>
          </p:cNvCxnSpPr>
          <p:nvPr/>
        </p:nvCxnSpPr>
        <p:spPr bwMode="auto">
          <a:xfrm>
            <a:off x="11200989" y="11552826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3" name="AutoShape 93">
            <a:extLst>
              <a:ext uri="{FF2B5EF4-FFF2-40B4-BE49-F238E27FC236}">
                <a16:creationId xmlns:a16="http://schemas.microsoft.com/office/drawing/2014/main" id="{285B88BE-1AEC-3447-2F3A-B0738C9413FD}"/>
              </a:ext>
            </a:extLst>
          </p:cNvPr>
          <p:cNvCxnSpPr>
            <a:cxnSpLocks noChangeShapeType="1"/>
            <a:stCxn id="62" idx="6"/>
            <a:endCxn id="540" idx="1"/>
          </p:cNvCxnSpPr>
          <p:nvPr/>
        </p:nvCxnSpPr>
        <p:spPr bwMode="auto">
          <a:xfrm flipV="1">
            <a:off x="11200989" y="11430700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4" name="AutoShape 94">
            <a:extLst>
              <a:ext uri="{FF2B5EF4-FFF2-40B4-BE49-F238E27FC236}">
                <a16:creationId xmlns:a16="http://schemas.microsoft.com/office/drawing/2014/main" id="{3E6BB08C-9AAE-63E1-425E-D931569543C0}"/>
              </a:ext>
            </a:extLst>
          </p:cNvPr>
          <p:cNvCxnSpPr>
            <a:cxnSpLocks noChangeShapeType="1"/>
            <a:stCxn id="68" idx="7"/>
            <a:endCxn id="540" idx="2"/>
          </p:cNvCxnSpPr>
          <p:nvPr/>
        </p:nvCxnSpPr>
        <p:spPr bwMode="auto">
          <a:xfrm flipV="1">
            <a:off x="11181172" y="11549408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93">
            <a:extLst>
              <a:ext uri="{FF2B5EF4-FFF2-40B4-BE49-F238E27FC236}">
                <a16:creationId xmlns:a16="http://schemas.microsoft.com/office/drawing/2014/main" id="{0FE6034B-100D-283C-5DDC-35AB58481A70}"/>
              </a:ext>
            </a:extLst>
          </p:cNvPr>
          <p:cNvCxnSpPr>
            <a:cxnSpLocks noChangeShapeType="1"/>
            <a:stCxn id="70" idx="5"/>
            <a:endCxn id="541" idx="1"/>
          </p:cNvCxnSpPr>
          <p:nvPr/>
        </p:nvCxnSpPr>
        <p:spPr bwMode="auto">
          <a:xfrm>
            <a:off x="11181172" y="12338232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83">
            <a:extLst>
              <a:ext uri="{FF2B5EF4-FFF2-40B4-BE49-F238E27FC236}">
                <a16:creationId xmlns:a16="http://schemas.microsoft.com/office/drawing/2014/main" id="{CD2C9241-19CA-6FD0-AA69-ED093D8CB0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1922281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84">
            <a:extLst>
              <a:ext uri="{FF2B5EF4-FFF2-40B4-BE49-F238E27FC236}">
                <a16:creationId xmlns:a16="http://schemas.microsoft.com/office/drawing/2014/main" id="{8FD5D504-295E-0678-8DC8-D1B3213E9A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29613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85">
            <a:extLst>
              <a:ext uri="{FF2B5EF4-FFF2-40B4-BE49-F238E27FC236}">
                <a16:creationId xmlns:a16="http://schemas.microsoft.com/office/drawing/2014/main" id="{37268C35-2E1D-FC5A-1EAA-5AB7E820EF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66761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" name="AutoShape 93">
            <a:extLst>
              <a:ext uri="{FF2B5EF4-FFF2-40B4-BE49-F238E27FC236}">
                <a16:creationId xmlns:a16="http://schemas.microsoft.com/office/drawing/2014/main" id="{7C9142F7-7694-3105-BCBC-16E068F0DA61}"/>
              </a:ext>
            </a:extLst>
          </p:cNvPr>
          <p:cNvCxnSpPr>
            <a:cxnSpLocks noChangeShapeType="1"/>
            <a:stCxn id="68" idx="5"/>
            <a:endCxn id="562" idx="1"/>
          </p:cNvCxnSpPr>
          <p:nvPr/>
        </p:nvCxnSpPr>
        <p:spPr bwMode="auto">
          <a:xfrm>
            <a:off x="11181172" y="11967948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4" name="AutoShape 94">
            <a:extLst>
              <a:ext uri="{FF2B5EF4-FFF2-40B4-BE49-F238E27FC236}">
                <a16:creationId xmlns:a16="http://schemas.microsoft.com/office/drawing/2014/main" id="{40B56674-6F95-E86D-B6E5-95E0EF54DD7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00989" y="12291374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" name="AutoShape 95">
            <a:extLst>
              <a:ext uri="{FF2B5EF4-FFF2-40B4-BE49-F238E27FC236}">
                <a16:creationId xmlns:a16="http://schemas.microsoft.com/office/drawing/2014/main" id="{1B9A7D9D-E62A-9053-7F3A-C9CA39C7B2F1}"/>
              </a:ext>
            </a:extLst>
          </p:cNvPr>
          <p:cNvCxnSpPr>
            <a:cxnSpLocks noChangeShapeType="1"/>
            <a:endCxn id="562" idx="3"/>
          </p:cNvCxnSpPr>
          <p:nvPr/>
        </p:nvCxnSpPr>
        <p:spPr bwMode="auto">
          <a:xfrm flipV="1">
            <a:off x="11200989" y="12410083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" name="AutoShape 98">
            <a:extLst>
              <a:ext uri="{FF2B5EF4-FFF2-40B4-BE49-F238E27FC236}">
                <a16:creationId xmlns:a16="http://schemas.microsoft.com/office/drawing/2014/main" id="{252CF193-438D-3E0D-7794-A80FB6B6C5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2" y="1304146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/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/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/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/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AutoShape 83">
            <a:extLst>
              <a:ext uri="{FF2B5EF4-FFF2-40B4-BE49-F238E27FC236}">
                <a16:creationId xmlns:a16="http://schemas.microsoft.com/office/drawing/2014/main" id="{006F7ED1-9164-45FD-4449-992455D03E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3" y="115492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2" name="Oval 113">
            <a:extLst>
              <a:ext uri="{FF2B5EF4-FFF2-40B4-BE49-F238E27FC236}">
                <a16:creationId xmlns:a16="http://schemas.microsoft.com/office/drawing/2014/main" id="{BD454C41-C08C-341E-126F-29F508C7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1493294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/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AutoShape 93">
            <a:extLst>
              <a:ext uri="{FF2B5EF4-FFF2-40B4-BE49-F238E27FC236}">
                <a16:creationId xmlns:a16="http://schemas.microsoft.com/office/drawing/2014/main" id="{61168AE8-FECA-82BE-4FE1-D1CF4A04B918}"/>
              </a:ext>
            </a:extLst>
          </p:cNvPr>
          <p:cNvCxnSpPr>
            <a:cxnSpLocks noChangeShapeType="1"/>
            <a:stCxn id="68" idx="6"/>
            <a:endCxn id="542" idx="2"/>
          </p:cNvCxnSpPr>
          <p:nvPr/>
        </p:nvCxnSpPr>
        <p:spPr bwMode="auto">
          <a:xfrm flipV="1">
            <a:off x="11198608" y="11891490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" name="AutoShape 93">
            <a:extLst>
              <a:ext uri="{FF2B5EF4-FFF2-40B4-BE49-F238E27FC236}">
                <a16:creationId xmlns:a16="http://schemas.microsoft.com/office/drawing/2014/main" id="{A008C2C9-380B-B6A8-39CC-2FED065DCF6B}"/>
              </a:ext>
            </a:extLst>
          </p:cNvPr>
          <p:cNvCxnSpPr>
            <a:cxnSpLocks noChangeShapeType="1"/>
            <a:stCxn id="70" idx="6"/>
            <a:endCxn id="543" idx="2"/>
          </p:cNvCxnSpPr>
          <p:nvPr/>
        </p:nvCxnSpPr>
        <p:spPr bwMode="auto">
          <a:xfrm>
            <a:off x="11198608" y="12296137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" name="AutoShape 93">
            <a:extLst>
              <a:ext uri="{FF2B5EF4-FFF2-40B4-BE49-F238E27FC236}">
                <a16:creationId xmlns:a16="http://schemas.microsoft.com/office/drawing/2014/main" id="{3FCB3573-B223-056E-C065-D74536414753}"/>
              </a:ext>
            </a:extLst>
          </p:cNvPr>
          <p:cNvCxnSpPr>
            <a:cxnSpLocks noChangeShapeType="1"/>
            <a:stCxn id="73" idx="5"/>
            <a:endCxn id="523" idx="2"/>
          </p:cNvCxnSpPr>
          <p:nvPr/>
        </p:nvCxnSpPr>
        <p:spPr bwMode="auto">
          <a:xfrm>
            <a:off x="11181172" y="12708517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" name="AutoShape 93">
            <a:extLst>
              <a:ext uri="{FF2B5EF4-FFF2-40B4-BE49-F238E27FC236}">
                <a16:creationId xmlns:a16="http://schemas.microsoft.com/office/drawing/2014/main" id="{F8F29212-368C-A437-A144-D73B370D8E7D}"/>
              </a:ext>
            </a:extLst>
          </p:cNvPr>
          <p:cNvCxnSpPr>
            <a:cxnSpLocks noChangeShapeType="1"/>
            <a:stCxn id="512" idx="6"/>
            <a:endCxn id="523" idx="3"/>
          </p:cNvCxnSpPr>
          <p:nvPr/>
        </p:nvCxnSpPr>
        <p:spPr bwMode="auto">
          <a:xfrm>
            <a:off x="11200989" y="13040278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113">
            <a:extLst>
              <a:ext uri="{FF2B5EF4-FFF2-40B4-BE49-F238E27FC236}">
                <a16:creationId xmlns:a16="http://schemas.microsoft.com/office/drawing/2014/main" id="{451CC22D-CFF5-800E-0CD8-B4FC07370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186632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69" name="AutoShape 95">
            <a:extLst>
              <a:ext uri="{FF2B5EF4-FFF2-40B4-BE49-F238E27FC236}">
                <a16:creationId xmlns:a16="http://schemas.microsoft.com/office/drawing/2014/main" id="{9DCEE3B2-B564-0CCE-0B4A-0252D025CAAA}"/>
              </a:ext>
            </a:extLst>
          </p:cNvPr>
          <p:cNvCxnSpPr>
            <a:cxnSpLocks noChangeShapeType="1"/>
            <a:stCxn id="70" idx="7"/>
            <a:endCxn id="540" idx="3"/>
          </p:cNvCxnSpPr>
          <p:nvPr/>
        </p:nvCxnSpPr>
        <p:spPr bwMode="auto">
          <a:xfrm flipV="1">
            <a:off x="11181172" y="11668116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" name="Oval 116">
            <a:extLst>
              <a:ext uri="{FF2B5EF4-FFF2-40B4-BE49-F238E27FC236}">
                <a16:creationId xmlns:a16="http://schemas.microsoft.com/office/drawing/2014/main" id="{17AAFC46-D8D1-B551-48C5-BDB8F7022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23660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1" name="AutoShape 94">
            <a:extLst>
              <a:ext uri="{FF2B5EF4-FFF2-40B4-BE49-F238E27FC236}">
                <a16:creationId xmlns:a16="http://schemas.microsoft.com/office/drawing/2014/main" id="{B33E1848-8F68-6812-4B2F-B04DA67ACC3F}"/>
              </a:ext>
            </a:extLst>
          </p:cNvPr>
          <p:cNvCxnSpPr>
            <a:cxnSpLocks noChangeShapeType="1"/>
            <a:stCxn id="73" idx="5"/>
            <a:endCxn id="541" idx="2"/>
          </p:cNvCxnSpPr>
          <p:nvPr/>
        </p:nvCxnSpPr>
        <p:spPr bwMode="auto">
          <a:xfrm>
            <a:off x="11181172" y="12708517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" name="AutoShape 95">
            <a:extLst>
              <a:ext uri="{FF2B5EF4-FFF2-40B4-BE49-F238E27FC236}">
                <a16:creationId xmlns:a16="http://schemas.microsoft.com/office/drawing/2014/main" id="{103F0853-DAE5-1C28-76DE-2B3D3A01502B}"/>
              </a:ext>
            </a:extLst>
          </p:cNvPr>
          <p:cNvCxnSpPr>
            <a:cxnSpLocks noChangeShapeType="1"/>
            <a:stCxn id="512" idx="6"/>
            <a:endCxn id="541" idx="3"/>
          </p:cNvCxnSpPr>
          <p:nvPr/>
        </p:nvCxnSpPr>
        <p:spPr bwMode="auto">
          <a:xfrm>
            <a:off x="11200989" y="13040278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115">
            <a:extLst>
              <a:ext uri="{FF2B5EF4-FFF2-40B4-BE49-F238E27FC236}">
                <a16:creationId xmlns:a16="http://schemas.microsoft.com/office/drawing/2014/main" id="{B8DE5C85-3C01-9C04-3B21-33C226168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606890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12" name="Oval 118">
            <a:extLst>
              <a:ext uri="{FF2B5EF4-FFF2-40B4-BE49-F238E27FC236}">
                <a16:creationId xmlns:a16="http://schemas.microsoft.com/office/drawing/2014/main" id="{91262ECA-989C-71DF-1D0F-E8839E788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298074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DDA9747E-6082-916E-F398-F3418F180135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1757289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67F535DF-E777-7650-7105-10975D8483A4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2543444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A51F8EA-0220-ABC4-6BE9-8C3331C06BD8}"/>
              </a:ext>
            </a:extLst>
          </p:cNvPr>
          <p:cNvCxnSpPr>
            <a:cxnSpLocks/>
          </p:cNvCxnSpPr>
          <p:nvPr/>
        </p:nvCxnSpPr>
        <p:spPr>
          <a:xfrm flipH="1" flipV="1">
            <a:off x="12178626" y="12076552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00A7BA3F-1551-02D0-7B88-6F8FC6BEBED5}"/>
              </a:ext>
            </a:extLst>
          </p:cNvPr>
          <p:cNvCxnSpPr>
            <a:cxnSpLocks/>
          </p:cNvCxnSpPr>
          <p:nvPr/>
        </p:nvCxnSpPr>
        <p:spPr>
          <a:xfrm flipH="1" flipV="1">
            <a:off x="12160771" y="1273585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65F4D21-A93B-5628-6ADD-373816386434}"/>
              </a:ext>
            </a:extLst>
          </p:cNvPr>
          <p:cNvCxnSpPr>
            <a:cxnSpLocks/>
          </p:cNvCxnSpPr>
          <p:nvPr/>
        </p:nvCxnSpPr>
        <p:spPr>
          <a:xfrm flipH="1" flipV="1">
            <a:off x="12509852" y="12349820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9" name="Oval 91">
            <a:extLst>
              <a:ext uri="{FF2B5EF4-FFF2-40B4-BE49-F238E27FC236}">
                <a16:creationId xmlns:a16="http://schemas.microsoft.com/office/drawing/2014/main" id="{3CD3427B-86AF-9476-0853-5FC6634A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1793" y="1281730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0" name="AutoShape 93">
            <a:extLst>
              <a:ext uri="{FF2B5EF4-FFF2-40B4-BE49-F238E27FC236}">
                <a16:creationId xmlns:a16="http://schemas.microsoft.com/office/drawing/2014/main" id="{E0BF4AC8-CA0D-1FAF-85FA-CFA5CE16258B}"/>
              </a:ext>
            </a:extLst>
          </p:cNvPr>
          <p:cNvCxnSpPr>
            <a:cxnSpLocks noChangeShapeType="1"/>
            <a:stCxn id="540" idx="6"/>
            <a:endCxn id="531" idx="1"/>
          </p:cNvCxnSpPr>
          <p:nvPr/>
        </p:nvCxnSpPr>
        <p:spPr bwMode="auto">
          <a:xfrm>
            <a:off x="12023366" y="11549408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1" name="AutoShape 93">
            <a:extLst>
              <a:ext uri="{FF2B5EF4-FFF2-40B4-BE49-F238E27FC236}">
                <a16:creationId xmlns:a16="http://schemas.microsoft.com/office/drawing/2014/main" id="{48982FC1-247C-8F42-8FEB-3868B29FB31B}"/>
              </a:ext>
            </a:extLst>
          </p:cNvPr>
          <p:cNvCxnSpPr>
            <a:cxnSpLocks noChangeShapeType="1"/>
            <a:stCxn id="543" idx="5"/>
            <a:endCxn id="558" idx="1"/>
          </p:cNvCxnSpPr>
          <p:nvPr/>
        </p:nvCxnSpPr>
        <p:spPr bwMode="auto">
          <a:xfrm flipV="1">
            <a:off x="12300349" y="12599577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2" name="AutoShape 93">
            <a:extLst>
              <a:ext uri="{FF2B5EF4-FFF2-40B4-BE49-F238E27FC236}">
                <a16:creationId xmlns:a16="http://schemas.microsoft.com/office/drawing/2014/main" id="{3963B65A-DB9D-69EB-3BAE-A08D3F51064B}"/>
              </a:ext>
            </a:extLst>
          </p:cNvPr>
          <p:cNvCxnSpPr>
            <a:cxnSpLocks noChangeShapeType="1"/>
            <a:stCxn id="555" idx="5"/>
            <a:endCxn id="558" idx="3"/>
          </p:cNvCxnSpPr>
          <p:nvPr/>
        </p:nvCxnSpPr>
        <p:spPr bwMode="auto">
          <a:xfrm flipV="1">
            <a:off x="12608726" y="12836993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23" name="Oval 91">
            <a:extLst>
              <a:ext uri="{FF2B5EF4-FFF2-40B4-BE49-F238E27FC236}">
                <a16:creationId xmlns:a16="http://schemas.microsoft.com/office/drawing/2014/main" id="{B87EA618-CC1E-56B0-0B86-A345A9B4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3296" y="13055394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4" name="AutoShape 93">
            <a:extLst>
              <a:ext uri="{FF2B5EF4-FFF2-40B4-BE49-F238E27FC236}">
                <a16:creationId xmlns:a16="http://schemas.microsoft.com/office/drawing/2014/main" id="{AC289192-878B-980A-D71C-651B5EF5CC48}"/>
              </a:ext>
            </a:extLst>
          </p:cNvPr>
          <p:cNvCxnSpPr>
            <a:cxnSpLocks noChangeShapeType="1"/>
            <a:stCxn id="540" idx="6"/>
            <a:endCxn id="518" idx="1"/>
          </p:cNvCxnSpPr>
          <p:nvPr/>
        </p:nvCxnSpPr>
        <p:spPr bwMode="auto">
          <a:xfrm>
            <a:off x="12023366" y="11549408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5" name="AutoShape 93">
            <a:extLst>
              <a:ext uri="{FF2B5EF4-FFF2-40B4-BE49-F238E27FC236}">
                <a16:creationId xmlns:a16="http://schemas.microsoft.com/office/drawing/2014/main" id="{DEA5F498-6623-CB30-C99D-9AB28A6AB5CF}"/>
              </a:ext>
            </a:extLst>
          </p:cNvPr>
          <p:cNvCxnSpPr>
            <a:cxnSpLocks noChangeShapeType="1"/>
            <a:stCxn id="550" idx="6"/>
            <a:endCxn id="518" idx="1"/>
          </p:cNvCxnSpPr>
          <p:nvPr/>
        </p:nvCxnSpPr>
        <p:spPr bwMode="auto">
          <a:xfrm flipV="1">
            <a:off x="12648031" y="12207986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6" name="AutoShape 93">
            <a:extLst>
              <a:ext uri="{FF2B5EF4-FFF2-40B4-BE49-F238E27FC236}">
                <a16:creationId xmlns:a16="http://schemas.microsoft.com/office/drawing/2014/main" id="{D549C798-84E7-6EBA-2CE5-6360B49E6429}"/>
              </a:ext>
            </a:extLst>
          </p:cNvPr>
          <p:cNvCxnSpPr>
            <a:cxnSpLocks noChangeShapeType="1"/>
            <a:stCxn id="543" idx="7"/>
            <a:endCxn id="518" idx="3"/>
          </p:cNvCxnSpPr>
          <p:nvPr/>
        </p:nvCxnSpPr>
        <p:spPr bwMode="auto">
          <a:xfrm flipV="1">
            <a:off x="12300349" y="12428813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7" name="AutoShape 93">
            <a:extLst>
              <a:ext uri="{FF2B5EF4-FFF2-40B4-BE49-F238E27FC236}">
                <a16:creationId xmlns:a16="http://schemas.microsoft.com/office/drawing/2014/main" id="{1EAB0527-E8FE-755C-7855-87ECCE581D38}"/>
              </a:ext>
            </a:extLst>
          </p:cNvPr>
          <p:cNvCxnSpPr>
            <a:cxnSpLocks noChangeShapeType="1"/>
            <a:stCxn id="555" idx="5"/>
            <a:endCxn id="519" idx="1"/>
          </p:cNvCxnSpPr>
          <p:nvPr/>
        </p:nvCxnSpPr>
        <p:spPr bwMode="auto">
          <a:xfrm flipV="1">
            <a:off x="12608726" y="12863042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8" name="AutoShape 93">
            <a:extLst>
              <a:ext uri="{FF2B5EF4-FFF2-40B4-BE49-F238E27FC236}">
                <a16:creationId xmlns:a16="http://schemas.microsoft.com/office/drawing/2014/main" id="{BA63A0AA-182A-8700-B3B9-360E250CA269}"/>
              </a:ext>
            </a:extLst>
          </p:cNvPr>
          <p:cNvCxnSpPr>
            <a:cxnSpLocks noChangeShapeType="1"/>
            <a:stCxn id="541" idx="6"/>
            <a:endCxn id="519" idx="3"/>
          </p:cNvCxnSpPr>
          <p:nvPr/>
        </p:nvCxnSpPr>
        <p:spPr bwMode="auto">
          <a:xfrm>
            <a:off x="12023366" y="13045565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9" name="AutoShape 93">
            <a:extLst>
              <a:ext uri="{FF2B5EF4-FFF2-40B4-BE49-F238E27FC236}">
                <a16:creationId xmlns:a16="http://schemas.microsoft.com/office/drawing/2014/main" id="{A2371F1D-9754-8DD4-18C7-473586C14843}"/>
              </a:ext>
            </a:extLst>
          </p:cNvPr>
          <p:cNvCxnSpPr>
            <a:cxnSpLocks noChangeShapeType="1"/>
            <a:stCxn id="523" idx="6"/>
            <a:endCxn id="519" idx="3"/>
          </p:cNvCxnSpPr>
          <p:nvPr/>
        </p:nvCxnSpPr>
        <p:spPr bwMode="auto">
          <a:xfrm flipV="1">
            <a:off x="12335593" y="13083869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0" name="AutoShape 93">
            <a:extLst>
              <a:ext uri="{FF2B5EF4-FFF2-40B4-BE49-F238E27FC236}">
                <a16:creationId xmlns:a16="http://schemas.microsoft.com/office/drawing/2014/main" id="{6CC04E07-C018-7DE8-5351-89EA578C1A73}"/>
              </a:ext>
            </a:extLst>
          </p:cNvPr>
          <p:cNvCxnSpPr>
            <a:cxnSpLocks noChangeShapeType="1"/>
            <a:stCxn id="549" idx="6"/>
            <a:endCxn id="519" idx="3"/>
          </p:cNvCxnSpPr>
          <p:nvPr/>
        </p:nvCxnSpPr>
        <p:spPr bwMode="auto">
          <a:xfrm flipV="1">
            <a:off x="12646127" y="13083869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31" name="Oval 91">
            <a:extLst>
              <a:ext uri="{FF2B5EF4-FFF2-40B4-BE49-F238E27FC236}">
                <a16:creationId xmlns:a16="http://schemas.microsoft.com/office/drawing/2014/main" id="{99DE6913-0530-0B21-C4BE-1F4A1ED07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5616" y="1180844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32" name="AutoShape 93">
            <a:extLst>
              <a:ext uri="{FF2B5EF4-FFF2-40B4-BE49-F238E27FC236}">
                <a16:creationId xmlns:a16="http://schemas.microsoft.com/office/drawing/2014/main" id="{CA76C101-5363-96D2-56B0-BCD8EDB7D083}"/>
              </a:ext>
            </a:extLst>
          </p:cNvPr>
          <p:cNvCxnSpPr>
            <a:cxnSpLocks noChangeShapeType="1"/>
            <a:stCxn id="550" idx="6"/>
            <a:endCxn id="531" idx="1"/>
          </p:cNvCxnSpPr>
          <p:nvPr/>
        </p:nvCxnSpPr>
        <p:spPr bwMode="auto">
          <a:xfrm flipV="1">
            <a:off x="12648031" y="11857610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3" name="AutoShape 93">
            <a:extLst>
              <a:ext uri="{FF2B5EF4-FFF2-40B4-BE49-F238E27FC236}">
                <a16:creationId xmlns:a16="http://schemas.microsoft.com/office/drawing/2014/main" id="{B7738D51-66DC-97E5-AA56-C6272D8D9783}"/>
              </a:ext>
            </a:extLst>
          </p:cNvPr>
          <p:cNvCxnSpPr>
            <a:cxnSpLocks noChangeShapeType="1"/>
            <a:stCxn id="542" idx="6"/>
            <a:endCxn id="531" idx="1"/>
          </p:cNvCxnSpPr>
          <p:nvPr/>
        </p:nvCxnSpPr>
        <p:spPr bwMode="auto">
          <a:xfrm flipV="1">
            <a:off x="12350145" y="11857610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86442100-5CE0-A96C-7641-69C7C8BCF30E}"/>
              </a:ext>
            </a:extLst>
          </p:cNvPr>
          <p:cNvCxnSpPr>
            <a:cxnSpLocks/>
          </p:cNvCxnSpPr>
          <p:nvPr/>
        </p:nvCxnSpPr>
        <p:spPr>
          <a:xfrm flipH="1" flipV="1">
            <a:off x="13096126" y="1220841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096A7A7D-8A40-10D5-B1AD-60EC00F4A9F0}"/>
              </a:ext>
            </a:extLst>
          </p:cNvPr>
          <p:cNvCxnSpPr>
            <a:cxnSpLocks/>
          </p:cNvCxnSpPr>
          <p:nvPr/>
        </p:nvCxnSpPr>
        <p:spPr>
          <a:xfrm flipH="1" flipV="1">
            <a:off x="13427942" y="12498490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/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/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/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0" name="Oval 91">
            <a:extLst>
              <a:ext uri="{FF2B5EF4-FFF2-40B4-BE49-F238E27FC236}">
                <a16:creationId xmlns:a16="http://schemas.microsoft.com/office/drawing/2014/main" id="{6CB07FC7-CCD6-A8FA-A258-04DF28B9E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138153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1" name="Oval 91">
            <a:extLst>
              <a:ext uri="{FF2B5EF4-FFF2-40B4-BE49-F238E27FC236}">
                <a16:creationId xmlns:a16="http://schemas.microsoft.com/office/drawing/2014/main" id="{2359A64F-D209-8C81-1765-AE0E714C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287768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2" name="Oval 91">
            <a:extLst>
              <a:ext uri="{FF2B5EF4-FFF2-40B4-BE49-F238E27FC236}">
                <a16:creationId xmlns:a16="http://schemas.microsoft.com/office/drawing/2014/main" id="{68FF627C-F82A-94F2-27EE-DE5C626C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848" y="1173534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3" name="Oval 91">
            <a:extLst>
              <a:ext uri="{FF2B5EF4-FFF2-40B4-BE49-F238E27FC236}">
                <a16:creationId xmlns:a16="http://schemas.microsoft.com/office/drawing/2014/main" id="{1216443A-5569-3164-3138-7F5D70153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787" y="1239039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47" name="AutoShape 93">
            <a:extLst>
              <a:ext uri="{FF2B5EF4-FFF2-40B4-BE49-F238E27FC236}">
                <a16:creationId xmlns:a16="http://schemas.microsoft.com/office/drawing/2014/main" id="{B8D9B2D2-F3FD-5AF0-07F3-87B74FE021D5}"/>
              </a:ext>
            </a:extLst>
          </p:cNvPr>
          <p:cNvCxnSpPr>
            <a:cxnSpLocks noChangeShapeType="1"/>
            <a:stCxn id="562" idx="5"/>
            <a:endCxn id="558" idx="1"/>
          </p:cNvCxnSpPr>
          <p:nvPr/>
        </p:nvCxnSpPr>
        <p:spPr bwMode="auto">
          <a:xfrm>
            <a:off x="11980493" y="12410083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9" name="Oval 91">
            <a:extLst>
              <a:ext uri="{FF2B5EF4-FFF2-40B4-BE49-F238E27FC236}">
                <a16:creationId xmlns:a16="http://schemas.microsoft.com/office/drawing/2014/main" id="{BD4F987F-DFA8-1FCC-0D83-F867F454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3294" y="13240259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0" name="Oval 91">
            <a:extLst>
              <a:ext uri="{FF2B5EF4-FFF2-40B4-BE49-F238E27FC236}">
                <a16:creationId xmlns:a16="http://schemas.microsoft.com/office/drawing/2014/main" id="{F756B5B2-27C5-7E58-10B7-98519EC0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5198" y="1207856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1" name="AutoShape 93">
            <a:extLst>
              <a:ext uri="{FF2B5EF4-FFF2-40B4-BE49-F238E27FC236}">
                <a16:creationId xmlns:a16="http://schemas.microsoft.com/office/drawing/2014/main" id="{E9CC07BC-5478-07FE-BFEE-378EC5D66698}"/>
              </a:ext>
            </a:extLst>
          </p:cNvPr>
          <p:cNvCxnSpPr>
            <a:cxnSpLocks noChangeShapeType="1"/>
            <a:stCxn id="562" idx="7"/>
            <a:endCxn id="531" idx="3"/>
          </p:cNvCxnSpPr>
          <p:nvPr/>
        </p:nvCxnSpPr>
        <p:spPr bwMode="auto">
          <a:xfrm flipV="1">
            <a:off x="11980493" y="12095026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2" name="AutoShape 93">
            <a:extLst>
              <a:ext uri="{FF2B5EF4-FFF2-40B4-BE49-F238E27FC236}">
                <a16:creationId xmlns:a16="http://schemas.microsoft.com/office/drawing/2014/main" id="{02F4AA04-E36F-32B7-0570-10EDC9EA1C7D}"/>
              </a:ext>
            </a:extLst>
          </p:cNvPr>
          <p:cNvCxnSpPr>
            <a:cxnSpLocks noChangeShapeType="1"/>
            <a:stCxn id="562" idx="7"/>
            <a:endCxn id="518" idx="3"/>
          </p:cNvCxnSpPr>
          <p:nvPr/>
        </p:nvCxnSpPr>
        <p:spPr bwMode="auto">
          <a:xfrm>
            <a:off x="11980493" y="12172667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3" name="AutoShape 93">
            <a:extLst>
              <a:ext uri="{FF2B5EF4-FFF2-40B4-BE49-F238E27FC236}">
                <a16:creationId xmlns:a16="http://schemas.microsoft.com/office/drawing/2014/main" id="{F41F1566-3C13-94B3-D0B1-33121F759821}"/>
              </a:ext>
            </a:extLst>
          </p:cNvPr>
          <p:cNvCxnSpPr>
            <a:cxnSpLocks noChangeShapeType="1"/>
            <a:stCxn id="543" idx="7"/>
            <a:endCxn id="531" idx="3"/>
          </p:cNvCxnSpPr>
          <p:nvPr/>
        </p:nvCxnSpPr>
        <p:spPr bwMode="auto">
          <a:xfrm flipV="1">
            <a:off x="12300349" y="12095026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4" name="AutoShape 93">
            <a:extLst>
              <a:ext uri="{FF2B5EF4-FFF2-40B4-BE49-F238E27FC236}">
                <a16:creationId xmlns:a16="http://schemas.microsoft.com/office/drawing/2014/main" id="{7A1D95AB-1675-E213-BDFB-E216B929E379}"/>
              </a:ext>
            </a:extLst>
          </p:cNvPr>
          <p:cNvCxnSpPr>
            <a:cxnSpLocks noChangeShapeType="1"/>
            <a:stCxn id="555" idx="7"/>
            <a:endCxn id="531" idx="3"/>
          </p:cNvCxnSpPr>
          <p:nvPr/>
        </p:nvCxnSpPr>
        <p:spPr bwMode="auto">
          <a:xfrm flipV="1">
            <a:off x="12608726" y="12095026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5" name="Oval 91">
            <a:extLst>
              <a:ext uri="{FF2B5EF4-FFF2-40B4-BE49-F238E27FC236}">
                <a16:creationId xmlns:a16="http://schemas.microsoft.com/office/drawing/2014/main" id="{9ED3D7E5-9333-651E-CA46-A95ED04E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4384" y="12649956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6" name="AutoShape 93">
            <a:extLst>
              <a:ext uri="{FF2B5EF4-FFF2-40B4-BE49-F238E27FC236}">
                <a16:creationId xmlns:a16="http://schemas.microsoft.com/office/drawing/2014/main" id="{D84EF207-E994-5B52-AB91-EDCEBB3ECA40}"/>
              </a:ext>
            </a:extLst>
          </p:cNvPr>
          <p:cNvCxnSpPr>
            <a:cxnSpLocks noChangeShapeType="1"/>
            <a:stCxn id="543" idx="5"/>
            <a:endCxn id="519" idx="1"/>
          </p:cNvCxnSpPr>
          <p:nvPr/>
        </p:nvCxnSpPr>
        <p:spPr bwMode="auto">
          <a:xfrm>
            <a:off x="12300349" y="12656959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7" name="AutoShape 93">
            <a:extLst>
              <a:ext uri="{FF2B5EF4-FFF2-40B4-BE49-F238E27FC236}">
                <a16:creationId xmlns:a16="http://schemas.microsoft.com/office/drawing/2014/main" id="{8121C622-F869-1846-D48E-FB9DA3AD3ACE}"/>
              </a:ext>
            </a:extLst>
          </p:cNvPr>
          <p:cNvCxnSpPr>
            <a:cxnSpLocks noChangeShapeType="1"/>
            <a:stCxn id="541" idx="6"/>
            <a:endCxn id="558" idx="1"/>
          </p:cNvCxnSpPr>
          <p:nvPr/>
        </p:nvCxnSpPr>
        <p:spPr bwMode="auto">
          <a:xfrm flipV="1">
            <a:off x="12023366" y="12599577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8" name="Oval 91">
            <a:extLst>
              <a:ext uri="{FF2B5EF4-FFF2-40B4-BE49-F238E27FC236}">
                <a16:creationId xmlns:a16="http://schemas.microsoft.com/office/drawing/2014/main" id="{E3F8F340-D55A-BEC3-1BB7-56AD300E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1913" y="1255040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60" name="AutoShape 93">
            <a:extLst>
              <a:ext uri="{FF2B5EF4-FFF2-40B4-BE49-F238E27FC236}">
                <a16:creationId xmlns:a16="http://schemas.microsoft.com/office/drawing/2014/main" id="{E7F28050-4301-4BBA-716F-7883162EB2AF}"/>
              </a:ext>
            </a:extLst>
          </p:cNvPr>
          <p:cNvCxnSpPr>
            <a:cxnSpLocks noChangeShapeType="1"/>
            <a:stCxn id="523" idx="6"/>
            <a:endCxn id="558" idx="3"/>
          </p:cNvCxnSpPr>
          <p:nvPr/>
        </p:nvCxnSpPr>
        <p:spPr bwMode="auto">
          <a:xfrm flipV="1">
            <a:off x="12335593" y="12836993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1" name="AutoShape 93">
            <a:extLst>
              <a:ext uri="{FF2B5EF4-FFF2-40B4-BE49-F238E27FC236}">
                <a16:creationId xmlns:a16="http://schemas.microsoft.com/office/drawing/2014/main" id="{20A18155-2353-4DED-20F2-C0D9068CF474}"/>
              </a:ext>
            </a:extLst>
          </p:cNvPr>
          <p:cNvCxnSpPr>
            <a:cxnSpLocks noChangeShapeType="1"/>
            <a:stCxn id="549" idx="6"/>
            <a:endCxn id="558" idx="3"/>
          </p:cNvCxnSpPr>
          <p:nvPr/>
        </p:nvCxnSpPr>
        <p:spPr bwMode="auto">
          <a:xfrm flipV="1">
            <a:off x="12646127" y="12836993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2" name="Oval 91">
            <a:extLst>
              <a:ext uri="{FF2B5EF4-FFF2-40B4-BE49-F238E27FC236}">
                <a16:creationId xmlns:a16="http://schemas.microsoft.com/office/drawing/2014/main" id="{5D4AC056-FED4-2001-EB9A-0E1DBBA53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907" y="1212349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/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/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/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/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/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/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/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3" name="AutoShape 83">
            <a:extLst>
              <a:ext uri="{FF2B5EF4-FFF2-40B4-BE49-F238E27FC236}">
                <a16:creationId xmlns:a16="http://schemas.microsoft.com/office/drawing/2014/main" id="{1576F1CE-6AC7-C9D4-F330-977EBB38C7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65429" y="8856917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4" name="AutoShape 83">
            <a:extLst>
              <a:ext uri="{FF2B5EF4-FFF2-40B4-BE49-F238E27FC236}">
                <a16:creationId xmlns:a16="http://schemas.microsoft.com/office/drawing/2014/main" id="{36F8C5A2-B930-77F3-9B68-CE96FB7B74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75857" y="958663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5" name="AutoShape 83">
            <a:extLst>
              <a:ext uri="{FF2B5EF4-FFF2-40B4-BE49-F238E27FC236}">
                <a16:creationId xmlns:a16="http://schemas.microsoft.com/office/drawing/2014/main" id="{1AEC6584-2523-5F8E-4F88-123D6218B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208121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7" name="AutoShape 83">
            <a:extLst>
              <a:ext uri="{FF2B5EF4-FFF2-40B4-BE49-F238E27FC236}">
                <a16:creationId xmlns:a16="http://schemas.microsoft.com/office/drawing/2014/main" id="{2D716602-E21A-3DDD-4B38-4A55814188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85253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8" name="AutoShape 93">
            <a:extLst>
              <a:ext uri="{FF2B5EF4-FFF2-40B4-BE49-F238E27FC236}">
                <a16:creationId xmlns:a16="http://schemas.microsoft.com/office/drawing/2014/main" id="{252BDAF6-5D27-F8FF-6C0F-AB7CE223B61D}"/>
              </a:ext>
            </a:extLst>
          </p:cNvPr>
          <p:cNvCxnSpPr>
            <a:cxnSpLocks noChangeShapeType="1"/>
            <a:stCxn id="531" idx="6"/>
          </p:cNvCxnSpPr>
          <p:nvPr/>
        </p:nvCxnSpPr>
        <p:spPr bwMode="auto">
          <a:xfrm flipV="1">
            <a:off x="13281372" y="11746899"/>
            <a:ext cx="631553" cy="2294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2" name="AutoShape 93">
            <a:extLst>
              <a:ext uri="{FF2B5EF4-FFF2-40B4-BE49-F238E27FC236}">
                <a16:creationId xmlns:a16="http://schemas.microsoft.com/office/drawing/2014/main" id="{44FD245A-4C5C-AA8C-9AD9-4827A3DA40DA}"/>
              </a:ext>
            </a:extLst>
          </p:cNvPr>
          <p:cNvCxnSpPr>
            <a:cxnSpLocks noChangeShapeType="1"/>
            <a:stCxn id="558" idx="6"/>
          </p:cNvCxnSpPr>
          <p:nvPr/>
        </p:nvCxnSpPr>
        <p:spPr bwMode="auto">
          <a:xfrm flipV="1">
            <a:off x="13287669" y="12230201"/>
            <a:ext cx="597835" cy="48808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5" name="AutoShape 93">
            <a:extLst>
              <a:ext uri="{FF2B5EF4-FFF2-40B4-BE49-F238E27FC236}">
                <a16:creationId xmlns:a16="http://schemas.microsoft.com/office/drawing/2014/main" id="{C528EE37-060F-EF69-25B8-9EA99384B196}"/>
              </a:ext>
            </a:extLst>
          </p:cNvPr>
          <p:cNvCxnSpPr>
            <a:cxnSpLocks noChangeShapeType="1"/>
            <a:stCxn id="518" idx="6"/>
          </p:cNvCxnSpPr>
          <p:nvPr/>
        </p:nvCxnSpPr>
        <p:spPr bwMode="auto">
          <a:xfrm>
            <a:off x="13608151" y="12318400"/>
            <a:ext cx="297905" cy="357520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9" name="AutoShape 93">
            <a:extLst>
              <a:ext uri="{FF2B5EF4-FFF2-40B4-BE49-F238E27FC236}">
                <a16:creationId xmlns:a16="http://schemas.microsoft.com/office/drawing/2014/main" id="{24795D4F-4397-A820-6DEF-7F76B95E3564}"/>
              </a:ext>
            </a:extLst>
          </p:cNvPr>
          <p:cNvCxnSpPr>
            <a:cxnSpLocks noChangeShapeType="1"/>
            <a:stCxn id="519" idx="6"/>
          </p:cNvCxnSpPr>
          <p:nvPr/>
        </p:nvCxnSpPr>
        <p:spPr bwMode="auto">
          <a:xfrm>
            <a:off x="13604090" y="12973456"/>
            <a:ext cx="301966" cy="14395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18" name="Oval 91">
            <a:extLst>
              <a:ext uri="{FF2B5EF4-FFF2-40B4-BE49-F238E27FC236}">
                <a16:creationId xmlns:a16="http://schemas.microsoft.com/office/drawing/2014/main" id="{95088ADD-2523-A2A7-49FD-53D10CD3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5854" y="1216225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/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/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/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658F8752-E03C-0CCF-04DE-8A70E75D58B5}"/>
              </a:ext>
            </a:extLst>
          </p:cNvPr>
          <p:cNvGrpSpPr/>
          <p:nvPr/>
        </p:nvGrpSpPr>
        <p:grpSpPr>
          <a:xfrm>
            <a:off x="13891524" y="11584143"/>
            <a:ext cx="336668" cy="335756"/>
            <a:chOff x="14898667" y="12271134"/>
            <a:chExt cx="336668" cy="335756"/>
          </a:xfrm>
        </p:grpSpPr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1C1988B-171B-8566-D3E2-20C59622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825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52456C64-DCA9-9A62-6277-EFDA474D28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898667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0" name="Oval 91">
              <a:extLst>
                <a:ext uri="{FF2B5EF4-FFF2-40B4-BE49-F238E27FC236}">
                  <a16:creationId xmlns:a16="http://schemas.microsoft.com/office/drawing/2014/main" id="{EE429D44-1823-4B59-649C-AB3AA53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2130" y="12301614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098BE9E-299F-6D49-0022-3FB5F714882A}"/>
              </a:ext>
            </a:extLst>
          </p:cNvPr>
          <p:cNvGrpSpPr/>
          <p:nvPr/>
        </p:nvGrpSpPr>
        <p:grpSpPr>
          <a:xfrm>
            <a:off x="13896700" y="12497354"/>
            <a:ext cx="336668" cy="335756"/>
            <a:chOff x="15034379" y="12793848"/>
            <a:chExt cx="336668" cy="335756"/>
          </a:xfrm>
        </p:grpSpPr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09917EA-3CFE-6B9A-7A75-4A86E29D5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526FFD6-7D37-89DE-23F1-6F4FB10BA5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3" name="Oval 91">
              <a:extLst>
                <a:ext uri="{FF2B5EF4-FFF2-40B4-BE49-F238E27FC236}">
                  <a16:creationId xmlns:a16="http://schemas.microsoft.com/office/drawing/2014/main" id="{906CAC07-3DB9-26A2-4C85-D4CB8AACC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B89B4346-F49F-CADF-8427-2D997574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947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7" name="Freeform: Shape 636">
            <a:extLst>
              <a:ext uri="{FF2B5EF4-FFF2-40B4-BE49-F238E27FC236}">
                <a16:creationId xmlns:a16="http://schemas.microsoft.com/office/drawing/2014/main" id="{55E32994-2A08-E518-149A-8E08EB4BAA4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893789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8" name="Oval 91">
            <a:extLst>
              <a:ext uri="{FF2B5EF4-FFF2-40B4-BE49-F238E27FC236}">
                <a16:creationId xmlns:a16="http://schemas.microsoft.com/office/drawing/2014/main" id="{B38DCB53-9755-A737-81EE-7C532C3F8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7252" y="12066953"/>
            <a:ext cx="256284" cy="27698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41C4E4-491B-0A32-1076-460ACC48419A}"/>
              </a:ext>
            </a:extLst>
          </p:cNvPr>
          <p:cNvGrpSpPr/>
          <p:nvPr/>
        </p:nvGrpSpPr>
        <p:grpSpPr>
          <a:xfrm>
            <a:off x="13891524" y="12944484"/>
            <a:ext cx="336668" cy="335756"/>
            <a:chOff x="15034379" y="12793848"/>
            <a:chExt cx="336668" cy="335756"/>
          </a:xfrm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4D5E5B5-1896-7B04-E642-51B320EA2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D2CD0C3-1F16-01CA-DCE7-EB373D5966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9" name="Oval 91">
              <a:extLst>
                <a:ext uri="{FF2B5EF4-FFF2-40B4-BE49-F238E27FC236}">
                  <a16:creationId xmlns:a16="http://schemas.microsoft.com/office/drawing/2014/main" id="{59AC1D58-5E5E-1B05-759D-50E737099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/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/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/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/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91">
            <a:extLst>
              <a:ext uri="{FF2B5EF4-FFF2-40B4-BE49-F238E27FC236}">
                <a16:creationId xmlns:a16="http://schemas.microsoft.com/office/drawing/2014/main" id="{D27C83E2-690C-FA8D-159C-F2D37DFE8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178248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3" name="Oval 91">
            <a:extLst>
              <a:ext uri="{FF2B5EF4-FFF2-40B4-BE49-F238E27FC236}">
                <a16:creationId xmlns:a16="http://schemas.microsoft.com/office/drawing/2014/main" id="{E355130B-BE6B-D709-7C82-3E63AFD0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27321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4" name="Oval 91">
            <a:extLst>
              <a:ext uri="{FF2B5EF4-FFF2-40B4-BE49-F238E27FC236}">
                <a16:creationId xmlns:a16="http://schemas.microsoft.com/office/drawing/2014/main" id="{982C5928-0C47-CBFE-09E1-AE8AD4D60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781654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55" name="AutoShape 93">
            <a:extLst>
              <a:ext uri="{FF2B5EF4-FFF2-40B4-BE49-F238E27FC236}">
                <a16:creationId xmlns:a16="http://schemas.microsoft.com/office/drawing/2014/main" id="{BCD1E969-2E81-433E-1667-6638A320142A}"/>
              </a:ext>
            </a:extLst>
          </p:cNvPr>
          <p:cNvCxnSpPr>
            <a:cxnSpLocks noChangeShapeType="1"/>
            <a:endCxn id="250" idx="1"/>
          </p:cNvCxnSpPr>
          <p:nvPr/>
        </p:nvCxnSpPr>
        <p:spPr bwMode="auto">
          <a:xfrm>
            <a:off x="14205147" y="11642989"/>
            <a:ext cx="528057" cy="18866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3" name="AutoShape 93">
            <a:extLst>
              <a:ext uri="{FF2B5EF4-FFF2-40B4-BE49-F238E27FC236}">
                <a16:creationId xmlns:a16="http://schemas.microsoft.com/office/drawing/2014/main" id="{D16FEF73-F905-7BEF-0340-502F482A9DC5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>
            <a:off x="14233337" y="11777189"/>
            <a:ext cx="499867" cy="54519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0" name="AutoShape 93">
            <a:extLst>
              <a:ext uri="{FF2B5EF4-FFF2-40B4-BE49-F238E27FC236}">
                <a16:creationId xmlns:a16="http://schemas.microsoft.com/office/drawing/2014/main" id="{F7893017-0C92-1529-65E4-F5A6EC4BF35F}"/>
              </a:ext>
            </a:extLst>
          </p:cNvPr>
          <p:cNvCxnSpPr>
            <a:cxnSpLocks noChangeShapeType="1"/>
            <a:endCxn id="254" idx="1"/>
          </p:cNvCxnSpPr>
          <p:nvPr/>
        </p:nvCxnSpPr>
        <p:spPr bwMode="auto">
          <a:xfrm>
            <a:off x="14183644" y="11887603"/>
            <a:ext cx="549560" cy="943221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6" name="AutoShape 93">
            <a:extLst>
              <a:ext uri="{FF2B5EF4-FFF2-40B4-BE49-F238E27FC236}">
                <a16:creationId xmlns:a16="http://schemas.microsoft.com/office/drawing/2014/main" id="{B93481B9-2DD3-78BA-E0F6-2729D5AA6F25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5039" y="11950366"/>
            <a:ext cx="468995" cy="14729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0" name="AutoShape 93">
            <a:extLst>
              <a:ext uri="{FF2B5EF4-FFF2-40B4-BE49-F238E27FC236}">
                <a16:creationId xmlns:a16="http://schemas.microsoft.com/office/drawing/2014/main" id="{1DC2ADA2-B88B-A634-07EC-42E1D627E6B3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>
            <a:off x="14240349" y="12209306"/>
            <a:ext cx="443685" cy="2317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5" name="AutoShape 93">
            <a:extLst>
              <a:ext uri="{FF2B5EF4-FFF2-40B4-BE49-F238E27FC236}">
                <a16:creationId xmlns:a16="http://schemas.microsoft.com/office/drawing/2014/main" id="{4309753D-A961-47BF-7D86-58E1F9AC73F6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188678" y="12328289"/>
            <a:ext cx="495356" cy="62124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9" name="AutoShape 93">
            <a:extLst>
              <a:ext uri="{FF2B5EF4-FFF2-40B4-BE49-F238E27FC236}">
                <a16:creationId xmlns:a16="http://schemas.microsoft.com/office/drawing/2014/main" id="{0F9D03AA-B148-D3AB-5E38-10AF4C569723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9242" y="11950366"/>
            <a:ext cx="464792" cy="60651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4" name="AutoShape 93">
            <a:extLst>
              <a:ext uri="{FF2B5EF4-FFF2-40B4-BE49-F238E27FC236}">
                <a16:creationId xmlns:a16="http://schemas.microsoft.com/office/drawing/2014/main" id="{6AD63260-6A78-7F7B-F5DC-D002516FCE33}"/>
              </a:ext>
            </a:extLst>
          </p:cNvPr>
          <p:cNvCxnSpPr>
            <a:cxnSpLocks noChangeShapeType="1"/>
            <a:endCxn id="250" idx="3"/>
          </p:cNvCxnSpPr>
          <p:nvPr/>
        </p:nvCxnSpPr>
        <p:spPr bwMode="auto">
          <a:xfrm flipV="1">
            <a:off x="14199465" y="12069074"/>
            <a:ext cx="533739" cy="93640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3" name="AutoShape 93">
            <a:extLst>
              <a:ext uri="{FF2B5EF4-FFF2-40B4-BE49-F238E27FC236}">
                <a16:creationId xmlns:a16="http://schemas.microsoft.com/office/drawing/2014/main" id="{9C856DB0-9244-D116-8BCA-4B5233276037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 flipV="1">
            <a:off x="14237469" y="12441094"/>
            <a:ext cx="446565" cy="22382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7" name="AutoShape 93">
            <a:extLst>
              <a:ext uri="{FF2B5EF4-FFF2-40B4-BE49-F238E27FC236}">
                <a16:creationId xmlns:a16="http://schemas.microsoft.com/office/drawing/2014/main" id="{C1A9773C-8CC6-B4B2-5451-2905B88FA388}"/>
              </a:ext>
            </a:extLst>
          </p:cNvPr>
          <p:cNvCxnSpPr>
            <a:cxnSpLocks noChangeShapeType="1"/>
            <a:endCxn id="253" idx="3"/>
          </p:cNvCxnSpPr>
          <p:nvPr/>
        </p:nvCxnSpPr>
        <p:spPr bwMode="auto">
          <a:xfrm flipV="1">
            <a:off x="14222026" y="12559802"/>
            <a:ext cx="511178" cy="5335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3" name="AutoShape 93">
            <a:extLst>
              <a:ext uri="{FF2B5EF4-FFF2-40B4-BE49-F238E27FC236}">
                <a16:creationId xmlns:a16="http://schemas.microsoft.com/office/drawing/2014/main" id="{B2A66D0C-E1E4-133B-2873-E5FE8EDE6777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221211" y="12758796"/>
            <a:ext cx="462823" cy="19073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7" name="AutoShape 93">
            <a:extLst>
              <a:ext uri="{FF2B5EF4-FFF2-40B4-BE49-F238E27FC236}">
                <a16:creationId xmlns:a16="http://schemas.microsoft.com/office/drawing/2014/main" id="{BF8AC3B1-5CB6-C0E7-0A4E-22FFAE662566}"/>
              </a:ext>
            </a:extLst>
          </p:cNvPr>
          <p:cNvCxnSpPr>
            <a:cxnSpLocks noChangeShapeType="1"/>
            <a:endCxn id="254" idx="3"/>
          </p:cNvCxnSpPr>
          <p:nvPr/>
        </p:nvCxnSpPr>
        <p:spPr bwMode="auto">
          <a:xfrm flipV="1">
            <a:off x="14237469" y="13068240"/>
            <a:ext cx="495735" cy="9377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2" name="Oval 91">
            <a:extLst>
              <a:ext uri="{FF2B5EF4-FFF2-40B4-BE49-F238E27FC236}">
                <a16:creationId xmlns:a16="http://schemas.microsoft.com/office/drawing/2014/main" id="{09EB8504-3EE1-B382-0902-45DBC6AC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01954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703" name="Oval 91">
            <a:extLst>
              <a:ext uri="{FF2B5EF4-FFF2-40B4-BE49-F238E27FC236}">
                <a16:creationId xmlns:a16="http://schemas.microsoft.com/office/drawing/2014/main" id="{5FC11FF8-8FB1-0894-B98D-EFE82D84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551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4" name="AutoShape 93">
            <a:extLst>
              <a:ext uri="{FF2B5EF4-FFF2-40B4-BE49-F238E27FC236}">
                <a16:creationId xmlns:a16="http://schemas.microsoft.com/office/drawing/2014/main" id="{39CF1837-5A50-D4DE-77E9-E4CEFEA36316}"/>
              </a:ext>
            </a:extLst>
          </p:cNvPr>
          <p:cNvCxnSpPr>
            <a:cxnSpLocks noChangeShapeType="1"/>
            <a:stCxn id="250" idx="6"/>
            <a:endCxn id="702" idx="1"/>
          </p:cNvCxnSpPr>
          <p:nvPr/>
        </p:nvCxnSpPr>
        <p:spPr bwMode="auto">
          <a:xfrm>
            <a:off x="15019790" y="11950366"/>
            <a:ext cx="441139" cy="118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07" name="AutoShape 93">
            <a:extLst>
              <a:ext uri="{FF2B5EF4-FFF2-40B4-BE49-F238E27FC236}">
                <a16:creationId xmlns:a16="http://schemas.microsoft.com/office/drawing/2014/main" id="{679696AB-85C1-E0BD-DEEC-E0070F8B5C31}"/>
              </a:ext>
            </a:extLst>
          </p:cNvPr>
          <p:cNvCxnSpPr>
            <a:cxnSpLocks noChangeShapeType="1"/>
            <a:stCxn id="250" idx="5"/>
            <a:endCxn id="703" idx="1"/>
          </p:cNvCxnSpPr>
          <p:nvPr/>
        </p:nvCxnSpPr>
        <p:spPr bwMode="auto">
          <a:xfrm>
            <a:off x="14970620" y="12069074"/>
            <a:ext cx="490309" cy="531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1" name="AutoShape 93">
            <a:extLst>
              <a:ext uri="{FF2B5EF4-FFF2-40B4-BE49-F238E27FC236}">
                <a16:creationId xmlns:a16="http://schemas.microsoft.com/office/drawing/2014/main" id="{A428691F-377D-C159-E588-8B41E197000E}"/>
              </a:ext>
            </a:extLst>
          </p:cNvPr>
          <p:cNvCxnSpPr>
            <a:cxnSpLocks noChangeShapeType="1"/>
            <a:stCxn id="253" idx="7"/>
            <a:endCxn id="702" idx="2"/>
          </p:cNvCxnSpPr>
          <p:nvPr/>
        </p:nvCxnSpPr>
        <p:spPr bwMode="auto">
          <a:xfrm flipV="1">
            <a:off x="14970620" y="12187424"/>
            <a:ext cx="441139" cy="1349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4" name="AutoShape 93">
            <a:extLst>
              <a:ext uri="{FF2B5EF4-FFF2-40B4-BE49-F238E27FC236}">
                <a16:creationId xmlns:a16="http://schemas.microsoft.com/office/drawing/2014/main" id="{E546F9D1-070B-7A23-9F7C-7082403B27AF}"/>
              </a:ext>
            </a:extLst>
          </p:cNvPr>
          <p:cNvCxnSpPr>
            <a:cxnSpLocks noChangeShapeType="1"/>
            <a:stCxn id="253" idx="5"/>
            <a:endCxn id="703" idx="2"/>
          </p:cNvCxnSpPr>
          <p:nvPr/>
        </p:nvCxnSpPr>
        <p:spPr bwMode="auto">
          <a:xfrm>
            <a:off x="14970620" y="12559802"/>
            <a:ext cx="441139" cy="15994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9" name="AutoShape 93">
            <a:extLst>
              <a:ext uri="{FF2B5EF4-FFF2-40B4-BE49-F238E27FC236}">
                <a16:creationId xmlns:a16="http://schemas.microsoft.com/office/drawing/2014/main" id="{64FE32AE-1550-6B5C-89F4-C129D4794095}"/>
              </a:ext>
            </a:extLst>
          </p:cNvPr>
          <p:cNvCxnSpPr>
            <a:cxnSpLocks noChangeShapeType="1"/>
            <a:stCxn id="254" idx="7"/>
            <a:endCxn id="702" idx="3"/>
          </p:cNvCxnSpPr>
          <p:nvPr/>
        </p:nvCxnSpPr>
        <p:spPr bwMode="auto">
          <a:xfrm flipV="1">
            <a:off x="14970620" y="12306132"/>
            <a:ext cx="490309" cy="52469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3" name="AutoShape 93">
            <a:extLst>
              <a:ext uri="{FF2B5EF4-FFF2-40B4-BE49-F238E27FC236}">
                <a16:creationId xmlns:a16="http://schemas.microsoft.com/office/drawing/2014/main" id="{B892DD17-CEFC-10A4-E568-1858F5111374}"/>
              </a:ext>
            </a:extLst>
          </p:cNvPr>
          <p:cNvCxnSpPr>
            <a:cxnSpLocks noChangeShapeType="1"/>
            <a:stCxn id="254" idx="6"/>
            <a:endCxn id="703" idx="3"/>
          </p:cNvCxnSpPr>
          <p:nvPr/>
        </p:nvCxnSpPr>
        <p:spPr bwMode="auto">
          <a:xfrm flipV="1">
            <a:off x="15019790" y="12838454"/>
            <a:ext cx="441139" cy="11107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0" name="AutoShape 93">
            <a:extLst>
              <a:ext uri="{FF2B5EF4-FFF2-40B4-BE49-F238E27FC236}">
                <a16:creationId xmlns:a16="http://schemas.microsoft.com/office/drawing/2014/main" id="{8528D243-F4EE-E14A-4A2B-2864851DD372}"/>
              </a:ext>
            </a:extLst>
          </p:cNvPr>
          <p:cNvCxnSpPr>
            <a:cxnSpLocks noChangeShapeType="1"/>
            <a:stCxn id="702" idx="6"/>
          </p:cNvCxnSpPr>
          <p:nvPr/>
        </p:nvCxnSpPr>
        <p:spPr bwMode="auto">
          <a:xfrm>
            <a:off x="15747515" y="12187424"/>
            <a:ext cx="391969" cy="645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4" name="AutoShape 93">
            <a:extLst>
              <a:ext uri="{FF2B5EF4-FFF2-40B4-BE49-F238E27FC236}">
                <a16:creationId xmlns:a16="http://schemas.microsoft.com/office/drawing/2014/main" id="{F84156E6-00AE-5A35-F0E2-DBD4D7970B27}"/>
              </a:ext>
            </a:extLst>
          </p:cNvPr>
          <p:cNvCxnSpPr>
            <a:cxnSpLocks noChangeShapeType="1"/>
            <a:stCxn id="703" idx="6"/>
          </p:cNvCxnSpPr>
          <p:nvPr/>
        </p:nvCxnSpPr>
        <p:spPr bwMode="auto">
          <a:xfrm flipV="1">
            <a:off x="15747515" y="12716782"/>
            <a:ext cx="391969" cy="2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/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blipFill>
                <a:blip r:embed="rId61"/>
                <a:stretch>
                  <a:fillRect t="-6557" r="-8824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/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blipFill>
                <a:blip r:embed="rId62"/>
                <a:stretch>
                  <a:fillRect t="-6557" r="-735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9" name="TextBox 748">
            <a:extLst>
              <a:ext uri="{FF2B5EF4-FFF2-40B4-BE49-F238E27FC236}">
                <a16:creationId xmlns:a16="http://schemas.microsoft.com/office/drawing/2014/main" id="{08CD2D70-07AA-4DB5-2AF3-E1C19F75BFDE}"/>
              </a:ext>
            </a:extLst>
          </p:cNvPr>
          <p:cNvSpPr txBox="1"/>
          <p:nvPr/>
        </p:nvSpPr>
        <p:spPr>
          <a:xfrm>
            <a:off x="12443434" y="10813857"/>
            <a:ext cx="223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flattening layer</a:t>
            </a:r>
          </a:p>
          <a:p>
            <a:pPr algn="ctr"/>
            <a:r>
              <a:rPr lang="en-GB" sz="1200" dirty="0"/>
              <a:t> (parameter-free rearrangement)</a:t>
            </a:r>
          </a:p>
        </p:txBody>
      </p:sp>
      <p:sp>
        <p:nvSpPr>
          <p:cNvPr id="754" name="Right Brace 753">
            <a:extLst>
              <a:ext uri="{FF2B5EF4-FFF2-40B4-BE49-F238E27FC236}">
                <a16:creationId xmlns:a16="http://schemas.microsoft.com/office/drawing/2014/main" id="{5F8F1A19-FB24-1F03-C5C9-BC59AD8C2F45}"/>
              </a:ext>
            </a:extLst>
          </p:cNvPr>
          <p:cNvSpPr/>
          <p:nvPr/>
        </p:nvSpPr>
        <p:spPr>
          <a:xfrm rot="16200000">
            <a:off x="13425584" y="10743930"/>
            <a:ext cx="300297" cy="127700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B8C02A3-858F-A393-6EDB-AF82ABFEB1E9}"/>
              </a:ext>
            </a:extLst>
          </p:cNvPr>
          <p:cNvSpPr txBox="1"/>
          <p:nvPr/>
        </p:nvSpPr>
        <p:spPr>
          <a:xfrm>
            <a:off x="14051027" y="13842431"/>
            <a:ext cx="149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dense layers</a:t>
            </a:r>
          </a:p>
          <a:p>
            <a:pPr algn="ctr"/>
            <a:r>
              <a:rPr lang="en-GB" sz="1200" dirty="0"/>
              <a:t> (dimensionality lost)</a:t>
            </a:r>
          </a:p>
        </p:txBody>
      </p:sp>
      <p:sp>
        <p:nvSpPr>
          <p:cNvPr id="765" name="Right Brace 764">
            <a:extLst>
              <a:ext uri="{FF2B5EF4-FFF2-40B4-BE49-F238E27FC236}">
                <a16:creationId xmlns:a16="http://schemas.microsoft.com/office/drawing/2014/main" id="{766800A7-4099-72EB-EECD-C6264A2A57E4}"/>
              </a:ext>
            </a:extLst>
          </p:cNvPr>
          <p:cNvSpPr/>
          <p:nvPr/>
        </p:nvSpPr>
        <p:spPr>
          <a:xfrm rot="5400000">
            <a:off x="14658490" y="12746685"/>
            <a:ext cx="300297" cy="187775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6" name="Right Brace 765">
            <a:extLst>
              <a:ext uri="{FF2B5EF4-FFF2-40B4-BE49-F238E27FC236}">
                <a16:creationId xmlns:a16="http://schemas.microsoft.com/office/drawing/2014/main" id="{7E1C62DA-3EFB-BA15-141F-3B393FB25250}"/>
              </a:ext>
            </a:extLst>
          </p:cNvPr>
          <p:cNvSpPr/>
          <p:nvPr/>
        </p:nvSpPr>
        <p:spPr>
          <a:xfrm rot="5400000">
            <a:off x="12252762" y="12483502"/>
            <a:ext cx="300297" cy="2408606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4808AEAC-8722-14E6-CDCA-58C28C7D1832}"/>
              </a:ext>
            </a:extLst>
          </p:cNvPr>
          <p:cNvSpPr txBox="1"/>
          <p:nvPr/>
        </p:nvSpPr>
        <p:spPr>
          <a:xfrm>
            <a:off x="11369204" y="13842431"/>
            <a:ext cx="210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/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/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/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6088DD62-03BC-14D8-056E-77D97A36F457}"/>
              </a:ext>
            </a:extLst>
          </p:cNvPr>
          <p:cNvGrpSpPr/>
          <p:nvPr/>
        </p:nvGrpSpPr>
        <p:grpSpPr>
          <a:xfrm>
            <a:off x="16271790" y="1158166"/>
            <a:ext cx="634652" cy="324178"/>
            <a:chOff x="3448663" y="1963491"/>
            <a:chExt cx="2171399" cy="1109143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7D4AFE87-F29A-4398-C0FC-4DB37E2A713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84" name="Chevron 359">
                <a:extLst>
                  <a:ext uri="{FF2B5EF4-FFF2-40B4-BE49-F238E27FC236}">
                    <a16:creationId xmlns:a16="http://schemas.microsoft.com/office/drawing/2014/main" id="{C3219849-A5C1-6C5F-0208-13D1A291365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Chevron 360">
                <a:extLst>
                  <a:ext uri="{FF2B5EF4-FFF2-40B4-BE49-F238E27FC236}">
                    <a16:creationId xmlns:a16="http://schemas.microsoft.com/office/drawing/2014/main" id="{9971EBCD-F5F7-BF59-9644-C4BE605A7A3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Chevron 361">
                <a:extLst>
                  <a:ext uri="{FF2B5EF4-FFF2-40B4-BE49-F238E27FC236}">
                    <a16:creationId xmlns:a16="http://schemas.microsoft.com/office/drawing/2014/main" id="{6A9BDF02-DBEF-141C-0485-B78A5F1C1A3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Chevron 362">
                <a:extLst>
                  <a:ext uri="{FF2B5EF4-FFF2-40B4-BE49-F238E27FC236}">
                    <a16:creationId xmlns:a16="http://schemas.microsoft.com/office/drawing/2014/main" id="{C4E0E214-A7B5-AF82-36E2-4B8303537A9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Chevron 363">
                <a:extLst>
                  <a:ext uri="{FF2B5EF4-FFF2-40B4-BE49-F238E27FC236}">
                    <a16:creationId xmlns:a16="http://schemas.microsoft.com/office/drawing/2014/main" id="{2BB2C5EB-1382-9A4A-0E77-291B50AE83D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Chevron 364">
                <a:extLst>
                  <a:ext uri="{FF2B5EF4-FFF2-40B4-BE49-F238E27FC236}">
                    <a16:creationId xmlns:a16="http://schemas.microsoft.com/office/drawing/2014/main" id="{10D0B9AE-AB79-E1F9-5D06-0353842FE0E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Chevron 365">
                <a:extLst>
                  <a:ext uri="{FF2B5EF4-FFF2-40B4-BE49-F238E27FC236}">
                    <a16:creationId xmlns:a16="http://schemas.microsoft.com/office/drawing/2014/main" id="{9DFAD54D-8B49-6097-9FEC-744BDBC1D7F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Chevron 366">
                <a:extLst>
                  <a:ext uri="{FF2B5EF4-FFF2-40B4-BE49-F238E27FC236}">
                    <a16:creationId xmlns:a16="http://schemas.microsoft.com/office/drawing/2014/main" id="{2B7D6B60-2B8C-AE13-DC4F-3FD1FC2108D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Chevron 367">
                <a:extLst>
                  <a:ext uri="{FF2B5EF4-FFF2-40B4-BE49-F238E27FC236}">
                    <a16:creationId xmlns:a16="http://schemas.microsoft.com/office/drawing/2014/main" id="{90DCD0AF-DC5A-5F96-BE29-DAF52D4C663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2F60ECF1-7A6C-B677-0D5B-5C4E5DAA1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83D8A778-4E30-2476-2425-B19CB4951D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1" name="Rounded Rectangle 358">
              <a:extLst>
                <a:ext uri="{FF2B5EF4-FFF2-40B4-BE49-F238E27FC236}">
                  <a16:creationId xmlns:a16="http://schemas.microsoft.com/office/drawing/2014/main" id="{30CB1DBA-56F5-9B83-A350-AC8D9317E37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4BD5322-80A1-FBE4-7B94-94B939F092BE}"/>
              </a:ext>
            </a:extLst>
          </p:cNvPr>
          <p:cNvGrpSpPr/>
          <p:nvPr/>
        </p:nvGrpSpPr>
        <p:grpSpPr>
          <a:xfrm>
            <a:off x="17054612" y="123580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88ED48E8-B293-B76C-966F-897C98AAACE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9C8FE965-D96E-1EA6-ACA2-B3E4FB2D5A8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9E9E3CFC-2BC2-A1A0-3CD1-6BCC31257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82400750-39B4-E064-B6BE-D05834DE0791}"/>
              </a:ext>
            </a:extLst>
          </p:cNvPr>
          <p:cNvCxnSpPr>
            <a:cxnSpLocks/>
          </p:cNvCxnSpPr>
          <p:nvPr/>
        </p:nvCxnSpPr>
        <p:spPr>
          <a:xfrm rot="10800000">
            <a:off x="16596392" y="10018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TextBox 609">
            <a:extLst>
              <a:ext uri="{FF2B5EF4-FFF2-40B4-BE49-F238E27FC236}">
                <a16:creationId xmlns:a16="http://schemas.microsoft.com/office/drawing/2014/main" id="{8D4B65C3-3E5D-61AC-5BCC-244126523AE5}"/>
              </a:ext>
            </a:extLst>
          </p:cNvPr>
          <p:cNvSpPr txBox="1"/>
          <p:nvPr/>
        </p:nvSpPr>
        <p:spPr>
          <a:xfrm>
            <a:off x="16112473" y="582764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612" name="Chevron 537">
            <a:extLst>
              <a:ext uri="{FF2B5EF4-FFF2-40B4-BE49-F238E27FC236}">
                <a16:creationId xmlns:a16="http://schemas.microsoft.com/office/drawing/2014/main" id="{BEE3F6B4-BB32-2484-78EC-5D0B1582D30A}"/>
              </a:ext>
            </a:extLst>
          </p:cNvPr>
          <p:cNvSpPr/>
          <p:nvPr/>
        </p:nvSpPr>
        <p:spPr>
          <a:xfrm rot="5400000">
            <a:off x="16476938" y="814344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E677EE9-F7F8-5203-7448-4AA2A6DB714A}"/>
              </a:ext>
            </a:extLst>
          </p:cNvPr>
          <p:cNvGrpSpPr/>
          <p:nvPr/>
        </p:nvGrpSpPr>
        <p:grpSpPr>
          <a:xfrm>
            <a:off x="17075562" y="2178814"/>
            <a:ext cx="213697" cy="188842"/>
            <a:chOff x="6114441" y="4148345"/>
            <a:chExt cx="240990" cy="212959"/>
          </a:xfrm>
        </p:grpSpPr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F6E46B42-267E-2DCF-87D0-6181BD65CFE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A60392DB-AB93-D0EC-8540-F0407499774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F9A0C9ED-34F5-092F-EEAD-6971B79A9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3" name="Rounded Rectangle 106">
            <a:extLst>
              <a:ext uri="{FF2B5EF4-FFF2-40B4-BE49-F238E27FC236}">
                <a16:creationId xmlns:a16="http://schemas.microsoft.com/office/drawing/2014/main" id="{DAB9AAB6-8B1D-4F9A-A7A7-711F29969922}"/>
              </a:ext>
            </a:extLst>
          </p:cNvPr>
          <p:cNvSpPr/>
          <p:nvPr/>
        </p:nvSpPr>
        <p:spPr>
          <a:xfrm>
            <a:off x="16278250" y="25336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74232D27-F76A-738E-C86C-75A3FCE3BCCE}"/>
              </a:ext>
            </a:extLst>
          </p:cNvPr>
          <p:cNvGrpSpPr/>
          <p:nvPr/>
        </p:nvGrpSpPr>
        <p:grpSpPr>
          <a:xfrm>
            <a:off x="17099793" y="2608888"/>
            <a:ext cx="188841" cy="188842"/>
            <a:chOff x="8672660" y="5000203"/>
            <a:chExt cx="188841" cy="188842"/>
          </a:xfrm>
        </p:grpSpPr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1EF99B9-9314-5A36-C9F4-499BE4DCD72B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" name="Freeform 133">
              <a:extLst>
                <a:ext uri="{FF2B5EF4-FFF2-40B4-BE49-F238E27FC236}">
                  <a16:creationId xmlns:a16="http://schemas.microsoft.com/office/drawing/2014/main" id="{0967334F-8A62-5F20-42E3-3745B22E5EA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7952BF9C-333F-E0D4-1543-BF4FAD4225F5}"/>
              </a:ext>
            </a:extLst>
          </p:cNvPr>
          <p:cNvCxnSpPr>
            <a:cxnSpLocks/>
          </p:cNvCxnSpPr>
          <p:nvPr/>
        </p:nvCxnSpPr>
        <p:spPr>
          <a:xfrm>
            <a:off x="16599553" y="19311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9" name="Table 147">
            <a:extLst>
              <a:ext uri="{FF2B5EF4-FFF2-40B4-BE49-F238E27FC236}">
                <a16:creationId xmlns:a16="http://schemas.microsoft.com/office/drawing/2014/main" id="{C77CE3EE-744F-09B1-DFC5-2B8B4CDD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3049"/>
              </p:ext>
            </p:extLst>
          </p:nvPr>
        </p:nvGraphicFramePr>
        <p:xfrm>
          <a:off x="11290784" y="707710"/>
          <a:ext cx="4871943" cy="218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4" name="Oval 223">
            <a:extLst>
              <a:ext uri="{FF2B5EF4-FFF2-40B4-BE49-F238E27FC236}">
                <a16:creationId xmlns:a16="http://schemas.microsoft.com/office/drawing/2014/main" id="{B2621445-8DC6-A3FC-2D0C-D4BF0B5C218A}"/>
              </a:ext>
            </a:extLst>
          </p:cNvPr>
          <p:cNvSpPr/>
          <p:nvPr/>
        </p:nvSpPr>
        <p:spPr>
          <a:xfrm>
            <a:off x="16436523" y="301608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71126C4-9AE2-C19B-6896-DA03FC0421FF}"/>
              </a:ext>
            </a:extLst>
          </p:cNvPr>
          <p:cNvCxnSpPr>
            <a:cxnSpLocks/>
          </p:cNvCxnSpPr>
          <p:nvPr/>
        </p:nvCxnSpPr>
        <p:spPr>
          <a:xfrm>
            <a:off x="16489034" y="28852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069D5B9D-F4DE-802D-7F12-D6EA506CA4F7}"/>
              </a:ext>
            </a:extLst>
          </p:cNvPr>
          <p:cNvSpPr/>
          <p:nvPr/>
        </p:nvSpPr>
        <p:spPr>
          <a:xfrm>
            <a:off x="16638858" y="301242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9EFAD4E-40D4-2425-F3C5-7BB21694D26B}"/>
              </a:ext>
            </a:extLst>
          </p:cNvPr>
          <p:cNvCxnSpPr>
            <a:cxnSpLocks/>
          </p:cNvCxnSpPr>
          <p:nvPr/>
        </p:nvCxnSpPr>
        <p:spPr>
          <a:xfrm>
            <a:off x="16689846" y="28882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ounded Rectangle 106">
            <a:extLst>
              <a:ext uri="{FF2B5EF4-FFF2-40B4-BE49-F238E27FC236}">
                <a16:creationId xmlns:a16="http://schemas.microsoft.com/office/drawing/2014/main" id="{2EAA8201-F990-2B62-F44C-19925E064271}"/>
              </a:ext>
            </a:extLst>
          </p:cNvPr>
          <p:cNvSpPr/>
          <p:nvPr/>
        </p:nvSpPr>
        <p:spPr>
          <a:xfrm>
            <a:off x="16283913" y="20779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DB85DC6-DBB4-2113-7CC6-3F3D931B3C32}"/>
              </a:ext>
            </a:extLst>
          </p:cNvPr>
          <p:cNvCxnSpPr>
            <a:cxnSpLocks/>
          </p:cNvCxnSpPr>
          <p:nvPr/>
        </p:nvCxnSpPr>
        <p:spPr>
          <a:xfrm>
            <a:off x="16599164" y="238751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B6771CC-39E3-05CB-6267-5E075DB394F5}"/>
              </a:ext>
            </a:extLst>
          </p:cNvPr>
          <p:cNvGrpSpPr/>
          <p:nvPr/>
        </p:nvGrpSpPr>
        <p:grpSpPr>
          <a:xfrm>
            <a:off x="16279066" y="1625105"/>
            <a:ext cx="634652" cy="324178"/>
            <a:chOff x="3448663" y="1963491"/>
            <a:chExt cx="2171399" cy="110914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EABF981-4194-1553-0F5E-06A7B2AD130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41" name="Chevron 359">
                <a:extLst>
                  <a:ext uri="{FF2B5EF4-FFF2-40B4-BE49-F238E27FC236}">
                    <a16:creationId xmlns:a16="http://schemas.microsoft.com/office/drawing/2014/main" id="{F0301861-2371-98B3-FF3E-DF000A51996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Chevron 360">
                <a:extLst>
                  <a:ext uri="{FF2B5EF4-FFF2-40B4-BE49-F238E27FC236}">
                    <a16:creationId xmlns:a16="http://schemas.microsoft.com/office/drawing/2014/main" id="{015AB0F0-CC59-FA63-F5EA-AE45DC1D0A8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Chevron 361">
                <a:extLst>
                  <a:ext uri="{FF2B5EF4-FFF2-40B4-BE49-F238E27FC236}">
                    <a16:creationId xmlns:a16="http://schemas.microsoft.com/office/drawing/2014/main" id="{05FA99D4-5637-D719-31A5-107A474BE1B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Chevron 362">
                <a:extLst>
                  <a:ext uri="{FF2B5EF4-FFF2-40B4-BE49-F238E27FC236}">
                    <a16:creationId xmlns:a16="http://schemas.microsoft.com/office/drawing/2014/main" id="{8195D080-DD3A-ABBC-67C5-75E791AFF43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Chevron 363">
                <a:extLst>
                  <a:ext uri="{FF2B5EF4-FFF2-40B4-BE49-F238E27FC236}">
                    <a16:creationId xmlns:a16="http://schemas.microsoft.com/office/drawing/2014/main" id="{9CC66EC4-1A5C-1BF5-2095-EE06A1D2FF7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Chevron 364">
                <a:extLst>
                  <a:ext uri="{FF2B5EF4-FFF2-40B4-BE49-F238E27FC236}">
                    <a16:creationId xmlns:a16="http://schemas.microsoft.com/office/drawing/2014/main" id="{4F25F95C-D030-DB9B-84D2-B99D13DED57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Chevron 365">
                <a:extLst>
                  <a:ext uri="{FF2B5EF4-FFF2-40B4-BE49-F238E27FC236}">
                    <a16:creationId xmlns:a16="http://schemas.microsoft.com/office/drawing/2014/main" id="{FF10ED64-973F-B1ED-5164-695F0943FFB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Chevron 366">
                <a:extLst>
                  <a:ext uri="{FF2B5EF4-FFF2-40B4-BE49-F238E27FC236}">
                    <a16:creationId xmlns:a16="http://schemas.microsoft.com/office/drawing/2014/main" id="{EB0DFC1D-0227-601D-1FFA-B09DEC8253F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7" name="Chevron 367">
                <a:extLst>
                  <a:ext uri="{FF2B5EF4-FFF2-40B4-BE49-F238E27FC236}">
                    <a16:creationId xmlns:a16="http://schemas.microsoft.com/office/drawing/2014/main" id="{F65FD1D9-D51E-4DD7-B507-F32AE21CDED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4238B87F-D4FA-AC1F-9CD1-B74EFF5AC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ED6DC120-E249-4FDD-5A67-A91A5A18CA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Rounded Rectangle 358">
              <a:extLst>
                <a:ext uri="{FF2B5EF4-FFF2-40B4-BE49-F238E27FC236}">
                  <a16:creationId xmlns:a16="http://schemas.microsoft.com/office/drawing/2014/main" id="{672AFBD9-C8E2-DBEF-A81E-F091FA2537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8A254D4B-B203-BB81-818E-5B8D23FD5034}"/>
              </a:ext>
            </a:extLst>
          </p:cNvPr>
          <p:cNvGrpSpPr/>
          <p:nvPr/>
        </p:nvGrpSpPr>
        <p:grpSpPr>
          <a:xfrm>
            <a:off x="17061888" y="1702746"/>
            <a:ext cx="213697" cy="188842"/>
            <a:chOff x="6114441" y="4148345"/>
            <a:chExt cx="240990" cy="212959"/>
          </a:xfrm>
        </p:grpSpPr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EB551EA0-A8E0-8D08-FD80-6538558B831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BD77867B-6789-FAE9-C597-633A6CDF9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F0F7C28B-D547-C6EE-49E3-775F31CD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39E6FB7E-AD62-CFEC-E272-3661BCF53CEC}"/>
              </a:ext>
            </a:extLst>
          </p:cNvPr>
          <p:cNvCxnSpPr>
            <a:cxnSpLocks/>
          </p:cNvCxnSpPr>
          <p:nvPr/>
        </p:nvCxnSpPr>
        <p:spPr>
          <a:xfrm rot="10800000">
            <a:off x="16603668" y="1468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4C28976F-7BAE-EB11-332B-2EDB3B216C9B}"/>
              </a:ext>
            </a:extLst>
          </p:cNvPr>
          <p:cNvSpPr txBox="1"/>
          <p:nvPr/>
        </p:nvSpPr>
        <p:spPr>
          <a:xfrm>
            <a:off x="15991682" y="3134513"/>
            <a:ext cx="121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Book" panose="02000503020000020003" pitchFamily="2" charset="0"/>
              </a:rPr>
              <a:t>binary classification 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vector  </a:t>
            </a:r>
          </a:p>
        </p:txBody>
      </p: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8F51187C-E2D2-A7BD-0258-3F8B20BCAA6E}"/>
              </a:ext>
            </a:extLst>
          </p:cNvPr>
          <p:cNvGrpSpPr/>
          <p:nvPr/>
        </p:nvGrpSpPr>
        <p:grpSpPr>
          <a:xfrm>
            <a:off x="16300834" y="4366023"/>
            <a:ext cx="634652" cy="324178"/>
            <a:chOff x="3448663" y="1963491"/>
            <a:chExt cx="2171399" cy="1109143"/>
          </a:xfrm>
        </p:grpSpPr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26B53B32-EE86-6A5E-D94C-2CA1A4541B3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86" name="Chevron 359">
                <a:extLst>
                  <a:ext uri="{FF2B5EF4-FFF2-40B4-BE49-F238E27FC236}">
                    <a16:creationId xmlns:a16="http://schemas.microsoft.com/office/drawing/2014/main" id="{5DC43A3A-5441-F230-4476-6A8EFDA311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Chevron 360">
                <a:extLst>
                  <a:ext uri="{FF2B5EF4-FFF2-40B4-BE49-F238E27FC236}">
                    <a16:creationId xmlns:a16="http://schemas.microsoft.com/office/drawing/2014/main" id="{1E4EC1D1-F468-120D-0FCD-B88C503429F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Chevron 361">
                <a:extLst>
                  <a:ext uri="{FF2B5EF4-FFF2-40B4-BE49-F238E27FC236}">
                    <a16:creationId xmlns:a16="http://schemas.microsoft.com/office/drawing/2014/main" id="{75E30203-71C1-A0A9-A1D2-1ECD186ACC5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Chevron 362">
                <a:extLst>
                  <a:ext uri="{FF2B5EF4-FFF2-40B4-BE49-F238E27FC236}">
                    <a16:creationId xmlns:a16="http://schemas.microsoft.com/office/drawing/2014/main" id="{B4CBF83B-D74B-CC6F-B301-EB3610D8387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Chevron 363">
                <a:extLst>
                  <a:ext uri="{FF2B5EF4-FFF2-40B4-BE49-F238E27FC236}">
                    <a16:creationId xmlns:a16="http://schemas.microsoft.com/office/drawing/2014/main" id="{C2DA05B2-32EC-80E1-F637-18783110A66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Chevron 364">
                <a:extLst>
                  <a:ext uri="{FF2B5EF4-FFF2-40B4-BE49-F238E27FC236}">
                    <a16:creationId xmlns:a16="http://schemas.microsoft.com/office/drawing/2014/main" id="{AEB80E9B-E581-87FD-AF01-771AE6E27E6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Chevron 365">
                <a:extLst>
                  <a:ext uri="{FF2B5EF4-FFF2-40B4-BE49-F238E27FC236}">
                    <a16:creationId xmlns:a16="http://schemas.microsoft.com/office/drawing/2014/main" id="{49CA3C58-AFF1-5914-3511-31DD4C0753C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Chevron 366">
                <a:extLst>
                  <a:ext uri="{FF2B5EF4-FFF2-40B4-BE49-F238E27FC236}">
                    <a16:creationId xmlns:a16="http://schemas.microsoft.com/office/drawing/2014/main" id="{4B8E6002-34DA-B79B-4D75-C6DD5BBE1B4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Chevron 367">
                <a:extLst>
                  <a:ext uri="{FF2B5EF4-FFF2-40B4-BE49-F238E27FC236}">
                    <a16:creationId xmlns:a16="http://schemas.microsoft.com/office/drawing/2014/main" id="{F0016FEA-5ABC-43B1-596C-662995BC73C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553583CB-28BF-8AD5-C4B0-9CD26C22C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ED0ABEBE-931A-0882-FD7E-7AC66F874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4" name="Rounded Rectangle 358">
              <a:extLst>
                <a:ext uri="{FF2B5EF4-FFF2-40B4-BE49-F238E27FC236}">
                  <a16:creationId xmlns:a16="http://schemas.microsoft.com/office/drawing/2014/main" id="{154E9947-297A-E5D0-9DA7-AC8979FB465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90FA2A73-8E45-7212-FC46-F02D09A784F4}"/>
              </a:ext>
            </a:extLst>
          </p:cNvPr>
          <p:cNvGrpSpPr/>
          <p:nvPr/>
        </p:nvGrpSpPr>
        <p:grpSpPr>
          <a:xfrm>
            <a:off x="17083656" y="4443664"/>
            <a:ext cx="213697" cy="188842"/>
            <a:chOff x="6114441" y="4148345"/>
            <a:chExt cx="240990" cy="212959"/>
          </a:xfrm>
        </p:grpSpPr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1D45D194-F322-5AC2-08F8-5A35253BAE2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6D173D2C-1032-B394-F3B4-6590EA2E572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>
              <a:extLst>
                <a:ext uri="{FF2B5EF4-FFF2-40B4-BE49-F238E27FC236}">
                  <a16:creationId xmlns:a16="http://schemas.microsoft.com/office/drawing/2014/main" id="{A821CFEE-E522-80C5-952B-70183BA6C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3CCBC9C1-D4E9-CE34-26F1-A5E64AD001BA}"/>
              </a:ext>
            </a:extLst>
          </p:cNvPr>
          <p:cNvCxnSpPr>
            <a:cxnSpLocks/>
          </p:cNvCxnSpPr>
          <p:nvPr/>
        </p:nvCxnSpPr>
        <p:spPr>
          <a:xfrm rot="10800000">
            <a:off x="16625436" y="42097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TextBox 711">
            <a:extLst>
              <a:ext uri="{FF2B5EF4-FFF2-40B4-BE49-F238E27FC236}">
                <a16:creationId xmlns:a16="http://schemas.microsoft.com/office/drawing/2014/main" id="{03804249-9FD8-21FB-F8CE-5DBD935D404C}"/>
              </a:ext>
            </a:extLst>
          </p:cNvPr>
          <p:cNvSpPr txBox="1"/>
          <p:nvPr/>
        </p:nvSpPr>
        <p:spPr>
          <a:xfrm>
            <a:off x="16141517" y="379062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13" name="Chevron 537">
            <a:extLst>
              <a:ext uri="{FF2B5EF4-FFF2-40B4-BE49-F238E27FC236}">
                <a16:creationId xmlns:a16="http://schemas.microsoft.com/office/drawing/2014/main" id="{3B2146AC-2503-413A-F209-150EFAF2B109}"/>
              </a:ext>
            </a:extLst>
          </p:cNvPr>
          <p:cNvSpPr/>
          <p:nvPr/>
        </p:nvSpPr>
        <p:spPr>
          <a:xfrm rot="5400000">
            <a:off x="16505982" y="40222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78B72C21-90AE-5094-C07B-218597D0E99C}"/>
              </a:ext>
            </a:extLst>
          </p:cNvPr>
          <p:cNvGrpSpPr/>
          <p:nvPr/>
        </p:nvGrpSpPr>
        <p:grpSpPr>
          <a:xfrm>
            <a:off x="16308110" y="4832962"/>
            <a:ext cx="634652" cy="324178"/>
            <a:chOff x="3448663" y="1963491"/>
            <a:chExt cx="2171399" cy="1109143"/>
          </a:xfrm>
        </p:grpSpPr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004608FB-0ACE-D551-FF04-14DA571ADF69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22" name="Chevron 359">
                <a:extLst>
                  <a:ext uri="{FF2B5EF4-FFF2-40B4-BE49-F238E27FC236}">
                    <a16:creationId xmlns:a16="http://schemas.microsoft.com/office/drawing/2014/main" id="{DD949C87-2830-C43A-E050-DA537BF25D2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Chevron 360">
                <a:extLst>
                  <a:ext uri="{FF2B5EF4-FFF2-40B4-BE49-F238E27FC236}">
                    <a16:creationId xmlns:a16="http://schemas.microsoft.com/office/drawing/2014/main" id="{953BBEA6-0813-AA62-D014-7DD6D72A5014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Chevron 361">
                <a:extLst>
                  <a:ext uri="{FF2B5EF4-FFF2-40B4-BE49-F238E27FC236}">
                    <a16:creationId xmlns:a16="http://schemas.microsoft.com/office/drawing/2014/main" id="{46765E84-952B-968C-2D92-22F9CEF0094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Chevron 362">
                <a:extLst>
                  <a:ext uri="{FF2B5EF4-FFF2-40B4-BE49-F238E27FC236}">
                    <a16:creationId xmlns:a16="http://schemas.microsoft.com/office/drawing/2014/main" id="{B20374FC-A288-0563-8E46-39DDD9525C3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Chevron 363">
                <a:extLst>
                  <a:ext uri="{FF2B5EF4-FFF2-40B4-BE49-F238E27FC236}">
                    <a16:creationId xmlns:a16="http://schemas.microsoft.com/office/drawing/2014/main" id="{EB45EC0E-3711-4942-100B-908210FBED5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Chevron 364">
                <a:extLst>
                  <a:ext uri="{FF2B5EF4-FFF2-40B4-BE49-F238E27FC236}">
                    <a16:creationId xmlns:a16="http://schemas.microsoft.com/office/drawing/2014/main" id="{460083D1-B08C-A44F-18BE-0F3C9C5589A1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Chevron 365">
                <a:extLst>
                  <a:ext uri="{FF2B5EF4-FFF2-40B4-BE49-F238E27FC236}">
                    <a16:creationId xmlns:a16="http://schemas.microsoft.com/office/drawing/2014/main" id="{78E0E032-76A1-EF12-F622-0E02984BE7C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Chevron 366">
                <a:extLst>
                  <a:ext uri="{FF2B5EF4-FFF2-40B4-BE49-F238E27FC236}">
                    <a16:creationId xmlns:a16="http://schemas.microsoft.com/office/drawing/2014/main" id="{B9D188A0-1335-13B6-724F-468A331D85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Chevron 367">
                <a:extLst>
                  <a:ext uri="{FF2B5EF4-FFF2-40B4-BE49-F238E27FC236}">
                    <a16:creationId xmlns:a16="http://schemas.microsoft.com/office/drawing/2014/main" id="{6676F042-87EE-4F5C-CDA9-CCBADB6D048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8E2E44DE-A1BD-5F06-103A-EB181FDB5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4DB5A8D8-51F8-DDFC-3C94-C828ABA92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0" name="Rounded Rectangle 358">
              <a:extLst>
                <a:ext uri="{FF2B5EF4-FFF2-40B4-BE49-F238E27FC236}">
                  <a16:creationId xmlns:a16="http://schemas.microsoft.com/office/drawing/2014/main" id="{7D26A0E8-1A2A-0530-92CB-AB2E3E3B5E5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414DBF93-B0EB-50F9-EF0F-59C18915DF20}"/>
              </a:ext>
            </a:extLst>
          </p:cNvPr>
          <p:cNvGrpSpPr/>
          <p:nvPr/>
        </p:nvGrpSpPr>
        <p:grpSpPr>
          <a:xfrm>
            <a:off x="17090932" y="4910603"/>
            <a:ext cx="213697" cy="188842"/>
            <a:chOff x="6114441" y="4148345"/>
            <a:chExt cx="240990" cy="212959"/>
          </a:xfrm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C396400B-9587-F5B2-9FBB-0E1C9B66448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DEDABBAD-AE5D-BDCA-8E0C-7341000BB83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9F8426A3-800B-0AFE-7EE0-34BA2137D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93429FAA-E0CF-8425-0DB0-C7CA4711722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467664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6AF8BC9A-7E47-AD5B-64BA-2D32CD8F0A5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5186792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5" name="Chevron 537">
            <a:extLst>
              <a:ext uri="{FF2B5EF4-FFF2-40B4-BE49-F238E27FC236}">
                <a16:creationId xmlns:a16="http://schemas.microsoft.com/office/drawing/2014/main" id="{EF70BC87-A75D-E78F-BDB6-9A855B929BCD}"/>
              </a:ext>
            </a:extLst>
          </p:cNvPr>
          <p:cNvSpPr/>
          <p:nvPr/>
        </p:nvSpPr>
        <p:spPr>
          <a:xfrm rot="5400000">
            <a:off x="16522127" y="521733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22018F81-2325-B753-D805-DA4DE397F56D}"/>
              </a:ext>
            </a:extLst>
          </p:cNvPr>
          <p:cNvSpPr txBox="1"/>
          <p:nvPr/>
        </p:nvSpPr>
        <p:spPr>
          <a:xfrm>
            <a:off x="16271062" y="5420829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  <p:graphicFrame>
        <p:nvGraphicFramePr>
          <p:cNvPr id="259" name="Table 147">
            <a:extLst>
              <a:ext uri="{FF2B5EF4-FFF2-40B4-BE49-F238E27FC236}">
                <a16:creationId xmlns:a16="http://schemas.microsoft.com/office/drawing/2014/main" id="{65927B91-4F1B-4C0C-D23D-6EEE1FBB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7854"/>
              </p:ext>
            </p:extLst>
          </p:nvPr>
        </p:nvGraphicFramePr>
        <p:xfrm>
          <a:off x="11246658" y="3937988"/>
          <a:ext cx="4871943" cy="12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</a:tbl>
          </a:graphicData>
        </a:graphic>
      </p:graphicFrame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BE8119F-2844-556E-F530-A64A7DEE6AA9}"/>
              </a:ext>
            </a:extLst>
          </p:cNvPr>
          <p:cNvGrpSpPr/>
          <p:nvPr/>
        </p:nvGrpSpPr>
        <p:grpSpPr>
          <a:xfrm>
            <a:off x="16344960" y="6361313"/>
            <a:ext cx="634652" cy="324178"/>
            <a:chOff x="3448663" y="1963491"/>
            <a:chExt cx="2171399" cy="1109143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D2CAAC5-7078-792E-1FD3-824F12302DA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63" name="Chevron 359">
                <a:extLst>
                  <a:ext uri="{FF2B5EF4-FFF2-40B4-BE49-F238E27FC236}">
                    <a16:creationId xmlns:a16="http://schemas.microsoft.com/office/drawing/2014/main" id="{ECAF3CB6-18C3-E31B-7C7C-4045E1D61C7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Chevron 360">
                <a:extLst>
                  <a:ext uri="{FF2B5EF4-FFF2-40B4-BE49-F238E27FC236}">
                    <a16:creationId xmlns:a16="http://schemas.microsoft.com/office/drawing/2014/main" id="{611C5566-34AE-3B66-6D2B-38D84DD7FEE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Chevron 361">
                <a:extLst>
                  <a:ext uri="{FF2B5EF4-FFF2-40B4-BE49-F238E27FC236}">
                    <a16:creationId xmlns:a16="http://schemas.microsoft.com/office/drawing/2014/main" id="{97AE58F5-F05B-C863-BA44-7E78CABB96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Chevron 362">
                <a:extLst>
                  <a:ext uri="{FF2B5EF4-FFF2-40B4-BE49-F238E27FC236}">
                    <a16:creationId xmlns:a16="http://schemas.microsoft.com/office/drawing/2014/main" id="{B4A49452-054E-7E33-B24B-BFBE4ED0D90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Chevron 363">
                <a:extLst>
                  <a:ext uri="{FF2B5EF4-FFF2-40B4-BE49-F238E27FC236}">
                    <a16:creationId xmlns:a16="http://schemas.microsoft.com/office/drawing/2014/main" id="{F01D557F-21EF-5D4B-54E9-8FEA6953F10A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64">
                <a:extLst>
                  <a:ext uri="{FF2B5EF4-FFF2-40B4-BE49-F238E27FC236}">
                    <a16:creationId xmlns:a16="http://schemas.microsoft.com/office/drawing/2014/main" id="{FA11BDA2-B533-0FD8-3E0F-F529C29A0B2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65">
                <a:extLst>
                  <a:ext uri="{FF2B5EF4-FFF2-40B4-BE49-F238E27FC236}">
                    <a16:creationId xmlns:a16="http://schemas.microsoft.com/office/drawing/2014/main" id="{6743B733-522E-9B1D-0F94-655952A6486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Chevron 366">
                <a:extLst>
                  <a:ext uri="{FF2B5EF4-FFF2-40B4-BE49-F238E27FC236}">
                    <a16:creationId xmlns:a16="http://schemas.microsoft.com/office/drawing/2014/main" id="{3AF69E27-95CD-D882-3743-CF3742E004A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9" name="Chevron 367">
                <a:extLst>
                  <a:ext uri="{FF2B5EF4-FFF2-40B4-BE49-F238E27FC236}">
                    <a16:creationId xmlns:a16="http://schemas.microsoft.com/office/drawing/2014/main" id="{B6601B29-162F-8361-0E2C-05C699E94FE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260FE790-6C94-8F48-0583-4ADC66CBE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D512295C-16B9-72C4-CD09-A0F47AFF8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Rounded Rectangle 358">
              <a:extLst>
                <a:ext uri="{FF2B5EF4-FFF2-40B4-BE49-F238E27FC236}">
                  <a16:creationId xmlns:a16="http://schemas.microsoft.com/office/drawing/2014/main" id="{000EA291-7098-B43A-7481-AB9EC59992A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9ADDCAAE-6D2E-9138-1DA9-1BC615E2DA85}"/>
              </a:ext>
            </a:extLst>
          </p:cNvPr>
          <p:cNvGrpSpPr/>
          <p:nvPr/>
        </p:nvGrpSpPr>
        <p:grpSpPr>
          <a:xfrm>
            <a:off x="17127782" y="6438954"/>
            <a:ext cx="213697" cy="188842"/>
            <a:chOff x="6114441" y="4148345"/>
            <a:chExt cx="240990" cy="212959"/>
          </a:xfrm>
        </p:grpSpPr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EE6AA87F-9F8A-CDFD-EE0E-A887FD33EFF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589D882B-95F0-09C7-DE1C-825955656A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>
              <a:extLst>
                <a:ext uri="{FF2B5EF4-FFF2-40B4-BE49-F238E27FC236}">
                  <a16:creationId xmlns:a16="http://schemas.microsoft.com/office/drawing/2014/main" id="{EA1B208A-2CA0-2190-7BA9-81104945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8D745986-EE82-95F6-2955-CF688C0DAE4A}"/>
              </a:ext>
            </a:extLst>
          </p:cNvPr>
          <p:cNvCxnSpPr>
            <a:cxnSpLocks/>
          </p:cNvCxnSpPr>
          <p:nvPr/>
        </p:nvCxnSpPr>
        <p:spPr>
          <a:xfrm rot="10800000">
            <a:off x="16669562" y="620499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7" name="TextBox 776">
            <a:extLst>
              <a:ext uri="{FF2B5EF4-FFF2-40B4-BE49-F238E27FC236}">
                <a16:creationId xmlns:a16="http://schemas.microsoft.com/office/drawing/2014/main" id="{2986F478-C671-731F-E51D-EE7EA62CABD7}"/>
              </a:ext>
            </a:extLst>
          </p:cNvPr>
          <p:cNvSpPr txBox="1"/>
          <p:nvPr/>
        </p:nvSpPr>
        <p:spPr>
          <a:xfrm>
            <a:off x="16185643" y="578591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78" name="Chevron 537">
            <a:extLst>
              <a:ext uri="{FF2B5EF4-FFF2-40B4-BE49-F238E27FC236}">
                <a16:creationId xmlns:a16="http://schemas.microsoft.com/office/drawing/2014/main" id="{C617E162-E108-A9FC-8A38-3229530720D6}"/>
              </a:ext>
            </a:extLst>
          </p:cNvPr>
          <p:cNvSpPr/>
          <p:nvPr/>
        </p:nvSpPr>
        <p:spPr>
          <a:xfrm rot="5400000">
            <a:off x="16550108" y="601749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572E7F6C-2779-5FA8-D1DE-971E1864B724}"/>
              </a:ext>
            </a:extLst>
          </p:cNvPr>
          <p:cNvCxnSpPr>
            <a:cxnSpLocks/>
          </p:cNvCxnSpPr>
          <p:nvPr/>
        </p:nvCxnSpPr>
        <p:spPr>
          <a:xfrm rot="10800000">
            <a:off x="16662739" y="6693835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Chevron 537">
            <a:extLst>
              <a:ext uri="{FF2B5EF4-FFF2-40B4-BE49-F238E27FC236}">
                <a16:creationId xmlns:a16="http://schemas.microsoft.com/office/drawing/2014/main" id="{C18E0130-9886-FD75-D0EA-7EFE28D79E08}"/>
              </a:ext>
            </a:extLst>
          </p:cNvPr>
          <p:cNvSpPr/>
          <p:nvPr/>
        </p:nvSpPr>
        <p:spPr>
          <a:xfrm rot="5400000">
            <a:off x="16552154" y="672437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14" name="Table 147">
            <a:extLst>
              <a:ext uri="{FF2B5EF4-FFF2-40B4-BE49-F238E27FC236}">
                <a16:creationId xmlns:a16="http://schemas.microsoft.com/office/drawing/2014/main" id="{EF48D4DE-5542-74B1-12A8-F148B20FF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41829"/>
              </p:ext>
            </p:extLst>
          </p:nvPr>
        </p:nvGraphicFramePr>
        <p:xfrm>
          <a:off x="11290784" y="5956138"/>
          <a:ext cx="4871943" cy="760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sp>
        <p:nvSpPr>
          <p:cNvPr id="816" name="TextBox 815">
            <a:extLst>
              <a:ext uri="{FF2B5EF4-FFF2-40B4-BE49-F238E27FC236}">
                <a16:creationId xmlns:a16="http://schemas.microsoft.com/office/drawing/2014/main" id="{AEB2E84B-D5EE-4BAD-CC1B-AA15CBC67684}"/>
              </a:ext>
            </a:extLst>
          </p:cNvPr>
          <p:cNvSpPr txBox="1"/>
          <p:nvPr/>
        </p:nvSpPr>
        <p:spPr>
          <a:xfrm>
            <a:off x="16271062" y="6968053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</p:spTree>
    <p:extLst>
      <p:ext uri="{BB962C8B-B14F-4D97-AF65-F5344CB8AC3E}">
        <p14:creationId xmlns:p14="http://schemas.microsoft.com/office/powerpoint/2010/main" val="3512023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C59DD3-01B5-086B-11EF-F3C6B070F841}"/>
              </a:ext>
            </a:extLst>
          </p:cNvPr>
          <p:cNvSpPr/>
          <p:nvPr/>
        </p:nvSpPr>
        <p:spPr>
          <a:xfrm>
            <a:off x="1046598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DCDB34-C313-8F7E-CE8D-4746340D30E1}"/>
              </a:ext>
            </a:extLst>
          </p:cNvPr>
          <p:cNvSpPr/>
          <p:nvPr/>
        </p:nvSpPr>
        <p:spPr>
          <a:xfrm>
            <a:off x="10988113" y="12438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B2A054-B1DC-4785-831E-EB10C696000F}"/>
              </a:ext>
            </a:extLst>
          </p:cNvPr>
          <p:cNvSpPr/>
          <p:nvPr/>
        </p:nvSpPr>
        <p:spPr>
          <a:xfrm>
            <a:off x="11510243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2CBCB-729D-58F4-2B73-65D09F794453}"/>
              </a:ext>
            </a:extLst>
          </p:cNvPr>
          <p:cNvSpPr/>
          <p:nvPr/>
        </p:nvSpPr>
        <p:spPr>
          <a:xfrm>
            <a:off x="12032374" y="12430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8173BA-3929-3D6F-B6B0-C266C6964DFF}"/>
              </a:ext>
            </a:extLst>
          </p:cNvPr>
          <p:cNvSpPr/>
          <p:nvPr/>
        </p:nvSpPr>
        <p:spPr>
          <a:xfrm>
            <a:off x="1046598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AA4BE9-DD1D-FD9A-1EBC-D9A231D08590}"/>
              </a:ext>
            </a:extLst>
          </p:cNvPr>
          <p:cNvSpPr/>
          <p:nvPr/>
        </p:nvSpPr>
        <p:spPr>
          <a:xfrm>
            <a:off x="10988113" y="17643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9BCDED-4CD2-0851-94A1-F309BDEFDC7F}"/>
              </a:ext>
            </a:extLst>
          </p:cNvPr>
          <p:cNvSpPr/>
          <p:nvPr/>
        </p:nvSpPr>
        <p:spPr>
          <a:xfrm>
            <a:off x="11510243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7D9307-A0A2-4B15-773C-FE957271B4F0}"/>
              </a:ext>
            </a:extLst>
          </p:cNvPr>
          <p:cNvSpPr/>
          <p:nvPr/>
        </p:nvSpPr>
        <p:spPr>
          <a:xfrm>
            <a:off x="12032374" y="17634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23CB15-91C2-1B2F-F95B-F9D44695C459}"/>
              </a:ext>
            </a:extLst>
          </p:cNvPr>
          <p:cNvSpPr/>
          <p:nvPr/>
        </p:nvSpPr>
        <p:spPr>
          <a:xfrm>
            <a:off x="1046598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397853-9CAF-EF75-7273-6F68DF273C24}"/>
              </a:ext>
            </a:extLst>
          </p:cNvPr>
          <p:cNvSpPr/>
          <p:nvPr/>
        </p:nvSpPr>
        <p:spPr>
          <a:xfrm>
            <a:off x="10988113" y="228730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524DB8-EB12-2477-A1D9-E78324B347B5}"/>
              </a:ext>
            </a:extLst>
          </p:cNvPr>
          <p:cNvSpPr/>
          <p:nvPr/>
        </p:nvSpPr>
        <p:spPr>
          <a:xfrm>
            <a:off x="11510243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9B198A-7FF3-DEEE-A43A-AD08029E5C37}"/>
              </a:ext>
            </a:extLst>
          </p:cNvPr>
          <p:cNvSpPr/>
          <p:nvPr/>
        </p:nvSpPr>
        <p:spPr>
          <a:xfrm>
            <a:off x="12032374" y="228645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E99FD37-C9D0-6482-AD9B-02CB68A42EAE}"/>
              </a:ext>
            </a:extLst>
          </p:cNvPr>
          <p:cNvSpPr/>
          <p:nvPr/>
        </p:nvSpPr>
        <p:spPr>
          <a:xfrm>
            <a:off x="1046598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9A5702-DFC1-62A6-C184-AD5FACCFA36D}"/>
              </a:ext>
            </a:extLst>
          </p:cNvPr>
          <p:cNvSpPr/>
          <p:nvPr/>
        </p:nvSpPr>
        <p:spPr>
          <a:xfrm>
            <a:off x="10988113" y="28060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071292-1B4F-5608-FC76-91B81E28F78E}"/>
              </a:ext>
            </a:extLst>
          </p:cNvPr>
          <p:cNvSpPr/>
          <p:nvPr/>
        </p:nvSpPr>
        <p:spPr>
          <a:xfrm>
            <a:off x="11510243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E9D402-131E-39E6-69E6-FFE1D35B5032}"/>
              </a:ext>
            </a:extLst>
          </p:cNvPr>
          <p:cNvSpPr/>
          <p:nvPr/>
        </p:nvSpPr>
        <p:spPr>
          <a:xfrm>
            <a:off x="12032374" y="281679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7AA6D3-B824-8E9E-511A-F45E06CE71DB}"/>
              </a:ext>
            </a:extLst>
          </p:cNvPr>
          <p:cNvGrpSpPr/>
          <p:nvPr/>
        </p:nvGrpSpPr>
        <p:grpSpPr>
          <a:xfrm>
            <a:off x="8199351" y="1241311"/>
            <a:ext cx="2088521" cy="2085192"/>
            <a:chOff x="6826504" y="1374355"/>
            <a:chExt cx="2088521" cy="20851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574F087-AB87-7F70-1DB0-DB28B24A270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14C3EA-3736-7902-E61D-F5A984FE6E2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3450CC-676A-B147-76AF-27E2CA31BB7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DDDE477-F52A-3D03-CD61-7F588737ED7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F528437-C925-DD1B-A683-6587F215BDE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2795950-A250-6926-FA96-3C35DD43767C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6CBF7B7-430D-4793-7700-B05245E4D0D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78C641-C0F6-89C2-115D-114B1BFD6DA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2AAEE3-1EF4-0ED4-85FA-258F7BDDFA4D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D36B8B2-C625-3FB1-89A7-6355D29F792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6A2CDD9-BE13-00DF-654E-5DE74BC9C5C0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833744F-3A68-2812-3BAC-53BE2D226AC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C78EE2-E13D-A8C6-49E8-B03DBEAAAFE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A313D7-0593-AA3B-9CE1-99CAD2F9EB0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9410F39-A4DF-EF2C-B282-87BAD8018122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9789358-1CD2-0CD8-5466-C352DEB0B92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C6D776-5AEA-5804-A99B-29DD0FCA67EB}"/>
              </a:ext>
            </a:extLst>
          </p:cNvPr>
          <p:cNvGrpSpPr/>
          <p:nvPr/>
        </p:nvGrpSpPr>
        <p:grpSpPr>
          <a:xfrm>
            <a:off x="10465983" y="3473131"/>
            <a:ext cx="2088521" cy="2085192"/>
            <a:chOff x="6826504" y="1374355"/>
            <a:chExt cx="2088521" cy="208519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0F3773B-B575-E088-DF39-83E76E7A30F0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D54C133-8957-1B41-B69D-515834C4F413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D257B40-1D8C-9939-E2C6-368C672FBDD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E8569F4-5693-FB03-7BCD-74496A8BA02F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971F2C-F4B3-25D6-ED2D-99849EC4BE0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DC2452F-1E0D-BC1C-1DBF-6FFD7DBEF6F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85493F4-D13C-78B3-B58A-0CFB7C9A26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F8C3A66-02FF-32EA-D942-CB01F4A67A6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480ADBE-FF18-4859-037B-46FF1617DC2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02E14B0-5370-8FE6-042C-85A49F0C375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D820189-C627-2C14-F389-F55765736E6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76DDAF8-B132-799C-BD3E-7AE88DB15D3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E49C446-4064-7B78-4B58-2E511341D8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EF90851-7D5B-B2DB-9967-51E71161523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782F797-260E-7DD2-3687-5CCF07D18EE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928FD77-EF09-79AE-891E-6DBD137FDF4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7816274-EB3D-75E2-665B-691F78E168C3}"/>
              </a:ext>
            </a:extLst>
          </p:cNvPr>
          <p:cNvGrpSpPr/>
          <p:nvPr/>
        </p:nvGrpSpPr>
        <p:grpSpPr>
          <a:xfrm>
            <a:off x="8199351" y="3471431"/>
            <a:ext cx="2088521" cy="2085192"/>
            <a:chOff x="6826504" y="1374355"/>
            <a:chExt cx="2088521" cy="2085192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AB18EE-D333-F84E-5327-8B66733CA29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8E840A1-32BF-B124-4210-CD7E9549CE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E331CD2-5AE5-952F-59E7-5DFE15A395E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636BAA8-0348-EE77-75F2-43AA2A9CFC4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EEB72-EF3F-4201-E1D8-07504FB841E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D61D841-687A-DDC0-181C-7AD0ADD6946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EC577A-771A-6ABC-91FA-E3A58F4009F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6244079-0F26-2520-2003-C6AF06BA9B25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8550D92-4A5F-1835-B6FA-859FE966A43C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9A1A6D-1AEE-016C-8D1C-9949F921FC7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A1D89E-27F9-08E6-1D44-11AD673B5D6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66EB9B-D676-1550-C0F0-33E6E3940E4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0758481-9263-B187-DBA1-4EB5B8AF19E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00C6A1F-E71E-65EF-76A9-615238E985F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B48F19-83A5-99A5-D302-5B88F42CCB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B39B372-44E9-EC62-1DD7-81843708F61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B673B89-3253-4DAD-D363-ADFF715AC2EF}"/>
              </a:ext>
            </a:extLst>
          </p:cNvPr>
          <p:cNvGrpSpPr/>
          <p:nvPr/>
        </p:nvGrpSpPr>
        <p:grpSpPr>
          <a:xfrm>
            <a:off x="10465983" y="5698259"/>
            <a:ext cx="2088521" cy="2085192"/>
            <a:chOff x="6826504" y="1374355"/>
            <a:chExt cx="2088521" cy="2085192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B860859-0EF2-A742-13D7-9BC0DB796D8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3E0961-755F-180C-4CBB-EAE0DDD7EECD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33D506-B52F-30F6-139B-E572750EE5E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D4EDFF2-01AE-D687-C71F-014A95593A32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AF9F3CB-E5B4-4C80-0B79-DC0D4592F88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AF0565F-5756-E969-03D1-3C9A26F7AF3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EC53B04-635B-91AA-C271-96840608AB8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CF48B36-7E61-B7E4-29DE-FBB2F31B765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5BDBF11-C69D-01DB-BCC1-A4BD2A986A97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D88E395-865D-2D55-EBF7-6034E023F662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CD18D3-DF50-6A51-3874-16AD3EBDAA3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F2A7EAA-5EBB-5854-6007-0E1E50FBCD4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33D25D8-2DE8-BDE5-D778-BE749DE97CA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63963E2-4EE4-C17C-84DF-AE01A6A4D27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F6EA057-324A-D360-D60F-042D7EBD35B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8649932-81E4-9AC8-458B-11BE4408ACD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C8482B6-9622-6270-D7A1-DBEC25D8184D}"/>
              </a:ext>
            </a:extLst>
          </p:cNvPr>
          <p:cNvGrpSpPr/>
          <p:nvPr/>
        </p:nvGrpSpPr>
        <p:grpSpPr>
          <a:xfrm>
            <a:off x="8199351" y="5696559"/>
            <a:ext cx="2088521" cy="2085192"/>
            <a:chOff x="6826504" y="1374355"/>
            <a:chExt cx="2088521" cy="208519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410CFC7-6C94-2CDF-8FA5-58C509204D7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CF13B54-27EF-7565-3EF9-4F35137F9A2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62406C79-7EAF-EFD8-7635-26E4D13A7B2C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D6A4A3E-5780-CB5B-A470-3DEEA75AED0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EF76DE76-4583-32E0-7363-23062C95F21D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0B967C2-9A19-1224-10F6-D9F6DD715A3B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B7EA91B8-E2D8-4A43-BAFE-113A70E68D3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ED2DD3D-AE6B-4AEF-313C-6523C1AB21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51AE1BF-14BA-3E51-CCC1-32AA972AADDB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D745DB5-4484-16FF-7197-BAECF7A5E35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EC92D98-C5C5-C738-50ED-1556A3752364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F6476FD7-C47D-73AC-90E5-A9509230AA7A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6F1BAA8-5A54-3DA8-2F0A-31BF374753ED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C573160-FC94-650A-72A2-9AFB58CA0ED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EBD2195-F8C8-4766-A228-8F4DE4CFF1C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9A27BF9-A2C8-1AC1-8798-D1E4D67A8EB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5608901-BBA8-4A20-E07F-27719283700E}"/>
              </a:ext>
            </a:extLst>
          </p:cNvPr>
          <p:cNvGrpSpPr/>
          <p:nvPr/>
        </p:nvGrpSpPr>
        <p:grpSpPr>
          <a:xfrm>
            <a:off x="5644271" y="1235894"/>
            <a:ext cx="2088521" cy="2085192"/>
            <a:chOff x="6826504" y="1374355"/>
            <a:chExt cx="2088521" cy="208519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31467B3-1E85-CDD7-4A54-8BBED0870A6F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CAF4346-FC27-A88F-45D1-995D3C5E08A7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4D12E41-2B8C-BC13-D996-E022D6F81CF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EA630BF-2595-385E-4B37-2C5F4386261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26ABF92-CEF8-E31C-3427-35466FC123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690A66E5-2F4D-DBC8-D558-A02DFC459C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6254DE0-B8FD-242F-2AC8-7BFB50EF5A08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A71957D-78DB-3244-B231-903AC215F6B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6D8BFC68-71ED-4300-E287-DA8EF9BCBFB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112F6C4-F709-DABA-F6F6-F8DCC9DC960D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2D14B58-A031-DB1B-1994-3413E0FFA4B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A3A37D46-12FF-19E4-DA28-692D422BA4E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EE0C48E8-E762-9EEA-B2BA-C0FFA6697A5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81B7DE1-23CA-80F5-EC1C-4EBA5DF11263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30C5F4F-6FED-9ADB-B432-482181D0461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51C0E93-6009-84A0-12C9-DA03A12BBFD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2B261FD-AE70-BDB8-997D-277154C46621}"/>
              </a:ext>
            </a:extLst>
          </p:cNvPr>
          <p:cNvGrpSpPr/>
          <p:nvPr/>
        </p:nvGrpSpPr>
        <p:grpSpPr>
          <a:xfrm>
            <a:off x="3377640" y="1242161"/>
            <a:ext cx="2088521" cy="2085192"/>
            <a:chOff x="6826504" y="1374355"/>
            <a:chExt cx="2088521" cy="208519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528AD00-6744-2E77-EBFE-C01F32C5AC6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A5526B05-C583-9F68-8262-71B5FD760ED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9C469332-9334-1529-CC24-B8A4C4C3A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EDD91B3-AB7C-3242-7804-9CCA64BE9D9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C45109E-625B-3F88-1339-9147C273270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220A4382-5677-153A-5DB7-DAD2235B3D8A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661364E-8825-F587-BB84-701847F3F6D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8F716B2-1882-B777-7A29-B0FB1205B36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A5A3BFE-906A-089A-105D-66CBCA7C81A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85BE3119-BA55-2913-FE2B-B856FF45BCE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225AC3F-E2F2-1DF2-41EA-67B9D9DECA8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E90E51C3-43E4-BE55-1A90-A331513B717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439BEF1-8FE3-96D5-EA71-12526EEBFC8C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EC33BFD-E70F-68A0-5B28-A986DA65C8B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DBE453CD-5201-7373-ADCA-E138DE52A9E9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D67391BA-E5F8-E7F4-9EF3-D61FD0DCBA0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AB3E7B8-03D2-0133-5152-1089F98ABD80}"/>
              </a:ext>
            </a:extLst>
          </p:cNvPr>
          <p:cNvSpPr/>
          <p:nvPr/>
        </p:nvSpPr>
        <p:spPr>
          <a:xfrm>
            <a:off x="1111008" y="12387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6BC1411-290B-6A5B-1B72-2867445C6C0F}"/>
              </a:ext>
            </a:extLst>
          </p:cNvPr>
          <p:cNvSpPr/>
          <p:nvPr/>
        </p:nvSpPr>
        <p:spPr>
          <a:xfrm>
            <a:off x="1633138" y="123877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E05CBC1-19BD-1824-612A-CFE120B0CCA8}"/>
              </a:ext>
            </a:extLst>
          </p:cNvPr>
          <p:cNvSpPr/>
          <p:nvPr/>
        </p:nvSpPr>
        <p:spPr>
          <a:xfrm>
            <a:off x="2155268" y="12404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B2FA4D4-76C2-40DA-E6DD-AB88EBA5799A}"/>
              </a:ext>
            </a:extLst>
          </p:cNvPr>
          <p:cNvSpPr/>
          <p:nvPr/>
        </p:nvSpPr>
        <p:spPr>
          <a:xfrm>
            <a:off x="2677399" y="124046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284007E-FD04-153D-6FF7-EA28D01395A0}"/>
              </a:ext>
            </a:extLst>
          </p:cNvPr>
          <p:cNvSpPr/>
          <p:nvPr/>
        </p:nvSpPr>
        <p:spPr>
          <a:xfrm>
            <a:off x="1111008" y="17617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A80F31A-387B-2AC2-7893-59368201AB17}"/>
              </a:ext>
            </a:extLst>
          </p:cNvPr>
          <p:cNvSpPr/>
          <p:nvPr/>
        </p:nvSpPr>
        <p:spPr>
          <a:xfrm>
            <a:off x="1633138" y="176177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93BC9F0-DC18-5A4E-7F37-5DC3F345E0CF}"/>
              </a:ext>
            </a:extLst>
          </p:cNvPr>
          <p:cNvSpPr/>
          <p:nvPr/>
        </p:nvSpPr>
        <p:spPr>
          <a:xfrm>
            <a:off x="2155268" y="17609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75D92F7-A184-227B-ABDA-D3CEFA60F774}"/>
              </a:ext>
            </a:extLst>
          </p:cNvPr>
          <p:cNvSpPr/>
          <p:nvPr/>
        </p:nvSpPr>
        <p:spPr>
          <a:xfrm>
            <a:off x="2677399" y="176092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F9A2D30-8615-6622-DCBA-95A310BBA423}"/>
              </a:ext>
            </a:extLst>
          </p:cNvPr>
          <p:cNvSpPr/>
          <p:nvPr/>
        </p:nvSpPr>
        <p:spPr>
          <a:xfrm>
            <a:off x="1111008" y="22847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245464C-8704-9505-630D-9AE56683C122}"/>
              </a:ext>
            </a:extLst>
          </p:cNvPr>
          <p:cNvSpPr/>
          <p:nvPr/>
        </p:nvSpPr>
        <p:spPr>
          <a:xfrm>
            <a:off x="1633138" y="2284758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9EEB1F9-F5EA-482F-BC58-14056F0E41A5}"/>
              </a:ext>
            </a:extLst>
          </p:cNvPr>
          <p:cNvSpPr/>
          <p:nvPr/>
        </p:nvSpPr>
        <p:spPr>
          <a:xfrm>
            <a:off x="2155268" y="228390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B68B7C7-B304-CD5A-7EAD-B1FA5EF9D117}"/>
              </a:ext>
            </a:extLst>
          </p:cNvPr>
          <p:cNvSpPr/>
          <p:nvPr/>
        </p:nvSpPr>
        <p:spPr>
          <a:xfrm>
            <a:off x="2677399" y="2283907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B2E02D8-F8D3-41DF-4152-D1618F19AF8C}"/>
              </a:ext>
            </a:extLst>
          </p:cNvPr>
          <p:cNvSpPr/>
          <p:nvPr/>
        </p:nvSpPr>
        <p:spPr>
          <a:xfrm>
            <a:off x="1111008" y="280352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0C7CE1D9-48E3-61BF-C9F1-088438CC1964}"/>
              </a:ext>
            </a:extLst>
          </p:cNvPr>
          <p:cNvSpPr/>
          <p:nvPr/>
        </p:nvSpPr>
        <p:spPr>
          <a:xfrm>
            <a:off x="1633138" y="280352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841230BF-B854-0005-066F-C7FC205B75D0}"/>
              </a:ext>
            </a:extLst>
          </p:cNvPr>
          <p:cNvSpPr/>
          <p:nvPr/>
        </p:nvSpPr>
        <p:spPr>
          <a:xfrm>
            <a:off x="2155268" y="28026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CC93190-31C1-88A1-2BD9-888EF66A935E}"/>
              </a:ext>
            </a:extLst>
          </p:cNvPr>
          <p:cNvSpPr/>
          <p:nvPr/>
        </p:nvSpPr>
        <p:spPr>
          <a:xfrm>
            <a:off x="2677399" y="2802673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A8F3C21-AA9D-285E-5CFA-D28CBCA5BCFD}"/>
              </a:ext>
            </a:extLst>
          </p:cNvPr>
          <p:cNvGrpSpPr/>
          <p:nvPr/>
        </p:nvGrpSpPr>
        <p:grpSpPr>
          <a:xfrm>
            <a:off x="1109893" y="1240974"/>
            <a:ext cx="1044260" cy="1043410"/>
            <a:chOff x="14556434" y="6294987"/>
            <a:chExt cx="1044260" cy="1043410"/>
          </a:xfrm>
          <a:solidFill>
            <a:srgbClr val="FF0000">
              <a:alpha val="37000"/>
            </a:srgbClr>
          </a:solidFill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38D7F0D7-1A5F-C125-CD3B-B81D765732D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39440D2-AB78-1E57-90AC-09CAF2ED0CFB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406C771F-7CDF-CA2F-808D-F0FE73CF26BB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55FB464-724C-00F0-4CEF-D578D32CAD9D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6E3F209-D6E9-EDC4-332B-DC5B615DECE7}"/>
              </a:ext>
            </a:extLst>
          </p:cNvPr>
          <p:cNvSpPr/>
          <p:nvPr/>
        </p:nvSpPr>
        <p:spPr>
          <a:xfrm>
            <a:off x="3899770" y="123964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04590603-1158-77EB-91B1-492980A0A250}"/>
              </a:ext>
            </a:extLst>
          </p:cNvPr>
          <p:cNvSpPr/>
          <p:nvPr/>
        </p:nvSpPr>
        <p:spPr>
          <a:xfrm>
            <a:off x="4421900" y="123883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2705FB00-06D9-5AEB-09AB-D80D5ACFAC1B}"/>
              </a:ext>
            </a:extLst>
          </p:cNvPr>
          <p:cNvSpPr/>
          <p:nvPr/>
        </p:nvSpPr>
        <p:spPr>
          <a:xfrm>
            <a:off x="3899770" y="175757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55EE535-7DBF-A34C-125F-73D9A804A6D2}"/>
              </a:ext>
            </a:extLst>
          </p:cNvPr>
          <p:cNvSpPr/>
          <p:nvPr/>
        </p:nvSpPr>
        <p:spPr>
          <a:xfrm>
            <a:off x="4421900" y="175929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>
                <a:alpha val="9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AC64FF7-97A2-9327-3C91-8E5570DD1519}"/>
              </a:ext>
            </a:extLst>
          </p:cNvPr>
          <p:cNvSpPr/>
          <p:nvPr/>
        </p:nvSpPr>
        <p:spPr>
          <a:xfrm>
            <a:off x="6688532" y="123755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2656A22-EEA9-E57B-70E3-47C7FFB9BFBF}"/>
              </a:ext>
            </a:extLst>
          </p:cNvPr>
          <p:cNvSpPr/>
          <p:nvPr/>
        </p:nvSpPr>
        <p:spPr>
          <a:xfrm>
            <a:off x="7210662" y="123674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FC77BFE6-38E1-6EB7-295E-6FA14EFC1CD0}"/>
              </a:ext>
            </a:extLst>
          </p:cNvPr>
          <p:cNvSpPr/>
          <p:nvPr/>
        </p:nvSpPr>
        <p:spPr>
          <a:xfrm>
            <a:off x="6688532" y="175802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4800E84-3DF3-A4BD-1195-CA7A90CCD8BF}"/>
              </a:ext>
            </a:extLst>
          </p:cNvPr>
          <p:cNvSpPr/>
          <p:nvPr/>
        </p:nvSpPr>
        <p:spPr>
          <a:xfrm>
            <a:off x="7210662" y="175975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BCB8388-CF53-ABA6-DF36-64EA6F3C6CB5}"/>
              </a:ext>
            </a:extLst>
          </p:cNvPr>
          <p:cNvSpPr/>
          <p:nvPr/>
        </p:nvSpPr>
        <p:spPr>
          <a:xfrm>
            <a:off x="564427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454F74BF-7968-D35A-F7D8-FB8ED001963F}"/>
              </a:ext>
            </a:extLst>
          </p:cNvPr>
          <p:cNvSpPr/>
          <p:nvPr/>
        </p:nvSpPr>
        <p:spPr>
          <a:xfrm>
            <a:off x="6166401" y="3466864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03BCB7E-2EB6-6A18-37B3-DF81031EAB82}"/>
              </a:ext>
            </a:extLst>
          </p:cNvPr>
          <p:cNvSpPr/>
          <p:nvPr/>
        </p:nvSpPr>
        <p:spPr>
          <a:xfrm>
            <a:off x="6688531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26E694-0E4B-3938-1BD7-9F2D25183997}"/>
              </a:ext>
            </a:extLst>
          </p:cNvPr>
          <p:cNvSpPr/>
          <p:nvPr/>
        </p:nvSpPr>
        <p:spPr>
          <a:xfrm>
            <a:off x="7210662" y="3477589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3488AD6-0C27-A001-CF91-D68A5F476935}"/>
              </a:ext>
            </a:extLst>
          </p:cNvPr>
          <p:cNvSpPr/>
          <p:nvPr/>
        </p:nvSpPr>
        <p:spPr>
          <a:xfrm>
            <a:off x="564427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9CB9D69-8953-F19C-CA73-7E1AB2D6E5AE}"/>
              </a:ext>
            </a:extLst>
          </p:cNvPr>
          <p:cNvSpPr/>
          <p:nvPr/>
        </p:nvSpPr>
        <p:spPr>
          <a:xfrm>
            <a:off x="6166401" y="398733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162F6D-789A-6AE6-AC0E-02B3178E4668}"/>
              </a:ext>
            </a:extLst>
          </p:cNvPr>
          <p:cNvSpPr/>
          <p:nvPr/>
        </p:nvSpPr>
        <p:spPr>
          <a:xfrm>
            <a:off x="6688531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C9F6C435-2F24-B3C9-F9A2-6D4C4DFAE17F}"/>
              </a:ext>
            </a:extLst>
          </p:cNvPr>
          <p:cNvSpPr/>
          <p:nvPr/>
        </p:nvSpPr>
        <p:spPr>
          <a:xfrm>
            <a:off x="7210662" y="398648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21A8896-0AB0-84A5-4E0E-9AF74064C562}"/>
              </a:ext>
            </a:extLst>
          </p:cNvPr>
          <p:cNvSpPr/>
          <p:nvPr/>
        </p:nvSpPr>
        <p:spPr>
          <a:xfrm>
            <a:off x="564427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F8BF70C-109C-CCA4-6BDA-0F9D3F23CE1F}"/>
              </a:ext>
            </a:extLst>
          </p:cNvPr>
          <p:cNvSpPr/>
          <p:nvPr/>
        </p:nvSpPr>
        <p:spPr>
          <a:xfrm>
            <a:off x="6166401" y="4510311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FA73349-30BB-632C-E207-D81CBF9A85B8}"/>
              </a:ext>
            </a:extLst>
          </p:cNvPr>
          <p:cNvSpPr/>
          <p:nvPr/>
        </p:nvSpPr>
        <p:spPr>
          <a:xfrm>
            <a:off x="6688531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20D4490-580A-9A99-05F6-D99960EDA7B9}"/>
              </a:ext>
            </a:extLst>
          </p:cNvPr>
          <p:cNvSpPr/>
          <p:nvPr/>
        </p:nvSpPr>
        <p:spPr>
          <a:xfrm>
            <a:off x="7210662" y="4509460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1CAF70B0-D972-7AC8-4C31-16D4275F3307}"/>
              </a:ext>
            </a:extLst>
          </p:cNvPr>
          <p:cNvSpPr/>
          <p:nvPr/>
        </p:nvSpPr>
        <p:spPr>
          <a:xfrm>
            <a:off x="564427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935D9F-B2DC-B85C-A79F-6FA89214BAD4}"/>
              </a:ext>
            </a:extLst>
          </p:cNvPr>
          <p:cNvSpPr/>
          <p:nvPr/>
        </p:nvSpPr>
        <p:spPr>
          <a:xfrm>
            <a:off x="6166401" y="502907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1E7639DE-32A1-81DE-26F0-6F1E33C54908}"/>
              </a:ext>
            </a:extLst>
          </p:cNvPr>
          <p:cNvSpPr/>
          <p:nvPr/>
        </p:nvSpPr>
        <p:spPr>
          <a:xfrm>
            <a:off x="6688531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1E0274F-4006-A187-587B-8D38C83CEE0B}"/>
              </a:ext>
            </a:extLst>
          </p:cNvPr>
          <p:cNvSpPr/>
          <p:nvPr/>
        </p:nvSpPr>
        <p:spPr>
          <a:xfrm>
            <a:off x="7210662" y="5028226"/>
            <a:ext cx="522130" cy="5221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B9036BA-C6E8-5A7A-973A-F99D8EC3131C}"/>
              </a:ext>
            </a:extLst>
          </p:cNvPr>
          <p:cNvGrpSpPr/>
          <p:nvPr/>
        </p:nvGrpSpPr>
        <p:grpSpPr>
          <a:xfrm>
            <a:off x="3377640" y="3472281"/>
            <a:ext cx="2088521" cy="2085192"/>
            <a:chOff x="6826504" y="1374355"/>
            <a:chExt cx="2088521" cy="2085192"/>
          </a:xfrm>
        </p:grpSpPr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6A523CED-DB61-C091-E173-0219C723A8E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4C70E8A-116A-0FB6-B576-EE51FB41198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99F6D633-5925-E5F5-DE49-F43BEB26110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5B4EB7D7-BC32-E742-FB70-DA3BF9C544C3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4275633B-D9A1-5D33-32BD-233FF3BD644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73C9792C-8FB5-03AE-EDD4-347E015374D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AD39757-4F3F-19D2-9605-7CC0E926694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1B7A399-F86D-FFC9-7CE4-C570BC36730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4D64E1F-4250-201A-C36B-CE8513DEAA2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724CC29-1379-4BEA-76A1-5F0746B3E02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61E0DD20-09B4-8C9A-62CC-072C3878CD4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C5BF013-D52A-08C4-8BBB-39B2DC25DC8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7DE70ED6-7B85-582B-648E-470F4BF4448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C1299998-B3B1-F019-83FD-C74C32A8004D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D84C3A72-4913-CED5-241C-A529A30F78C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E81A1370-F7F8-7BFD-15A5-3F3A8AE8141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53CC66-29E6-2BF3-8EF0-9D7542DC0049}"/>
              </a:ext>
            </a:extLst>
          </p:cNvPr>
          <p:cNvGrpSpPr/>
          <p:nvPr/>
        </p:nvGrpSpPr>
        <p:grpSpPr>
          <a:xfrm>
            <a:off x="1111008" y="3470581"/>
            <a:ext cx="2088521" cy="2085192"/>
            <a:chOff x="6826504" y="1374355"/>
            <a:chExt cx="2088521" cy="2085192"/>
          </a:xfrm>
        </p:grpSpPr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F308C1F-B237-03C6-85BC-06DE4D47D64E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CB6FED92-F79B-B306-8DA6-6D00CE9AF4B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E09EE205-637A-D81F-40B6-7E5255992A75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F2AED9A7-393F-00A1-9654-00EE59282E28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54C5820-5C95-6E00-6AAE-038C9426CBB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5E2B210E-1F3F-A84A-2C95-54B48CF13DF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46D0AD18-7445-2E34-4DDE-9F521F335A4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9C8F378D-1ED3-9DAA-FD23-B95D344A9590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72820C3A-1A8A-DBDA-BCE1-BE417E3688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1CEC0C48-44B2-56C4-916D-8BDA488E6DE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19F0C972-7B39-5E03-97D2-73173CC88CA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EB52C1E-5464-663C-1A20-39B6610C0D5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62C0662E-83D7-BF4A-49E4-F674052C1DF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E3F91DB-E36C-8752-7E69-88DF1F47A772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08D5656-6CEE-B2DE-D423-273303B4425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C3A9CE4-7CEC-C454-BC0C-6C9B98EE71F4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C5DA2C6F-D57B-677F-5556-A56295477800}"/>
              </a:ext>
            </a:extLst>
          </p:cNvPr>
          <p:cNvGrpSpPr/>
          <p:nvPr/>
        </p:nvGrpSpPr>
        <p:grpSpPr>
          <a:xfrm>
            <a:off x="1109893" y="3994642"/>
            <a:ext cx="1044260" cy="1043410"/>
            <a:chOff x="14556434" y="6294987"/>
            <a:chExt cx="1044260" cy="1043410"/>
          </a:xfrm>
          <a:solidFill>
            <a:srgbClr val="FF0000">
              <a:alpha val="37000"/>
            </a:srgbClr>
          </a:solidFill>
        </p:grpSpPr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EC377144-3001-B0B4-6D88-ABCB863FF832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AD48EA0-DC66-3B83-BCC4-8F4819D33277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633B5C28-5334-D2DE-9A8C-AE2FBF72EA90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0C26D44-2113-14A1-9333-BD544F0FC02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1113B99D-27B8-D296-CC53-C49A0579B210}"/>
              </a:ext>
            </a:extLst>
          </p:cNvPr>
          <p:cNvGrpSpPr/>
          <p:nvPr/>
        </p:nvGrpSpPr>
        <p:grpSpPr>
          <a:xfrm>
            <a:off x="3899770" y="3997581"/>
            <a:ext cx="1044260" cy="1043410"/>
            <a:chOff x="14556434" y="6294987"/>
            <a:chExt cx="1044260" cy="1043410"/>
          </a:xfrm>
          <a:solidFill>
            <a:srgbClr val="FF0000">
              <a:alpha val="37000"/>
            </a:srgbClr>
          </a:solidFill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D43288CC-4431-684F-7844-2CF4A8B3E50F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09F11A6E-D9F6-D399-45BD-77E5CF628EA3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FD537431-BA5E-4331-C9ED-984EDFC3363C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BE1B421D-ADCC-94C5-149F-4C42EBE58351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B20162D-1300-A2EE-3E1F-074E1E3A571C}"/>
              </a:ext>
            </a:extLst>
          </p:cNvPr>
          <p:cNvSpPr/>
          <p:nvPr/>
        </p:nvSpPr>
        <p:spPr>
          <a:xfrm>
            <a:off x="6688532" y="399173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F5EB7F4-E96D-1B27-B49F-D5B1FF6C2D6C}"/>
              </a:ext>
            </a:extLst>
          </p:cNvPr>
          <p:cNvSpPr/>
          <p:nvPr/>
        </p:nvSpPr>
        <p:spPr>
          <a:xfrm>
            <a:off x="7210662" y="399346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3E73A996-A83D-5809-42B2-F306CEA2BA8D}"/>
              </a:ext>
            </a:extLst>
          </p:cNvPr>
          <p:cNvSpPr/>
          <p:nvPr/>
        </p:nvSpPr>
        <p:spPr>
          <a:xfrm>
            <a:off x="6688532" y="451220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2B9737B-8782-E814-8205-2BAA08EF93C9}"/>
              </a:ext>
            </a:extLst>
          </p:cNvPr>
          <p:cNvSpPr/>
          <p:nvPr/>
        </p:nvSpPr>
        <p:spPr>
          <a:xfrm>
            <a:off x="7210662" y="451138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3B801D5A-F826-A74A-ED91-E392456D5A51}"/>
              </a:ext>
            </a:extLst>
          </p:cNvPr>
          <p:cNvGrpSpPr/>
          <p:nvPr/>
        </p:nvGrpSpPr>
        <p:grpSpPr>
          <a:xfrm>
            <a:off x="5644271" y="5691142"/>
            <a:ext cx="2088521" cy="2085192"/>
            <a:chOff x="6826504" y="1374355"/>
            <a:chExt cx="2088521" cy="208519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54BA853-56B2-FA99-115C-902D32CE3889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666427DA-4ECB-10CF-407F-3C598EADEF6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3F820314-1434-347F-AACF-9BD8A7EAAC83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52DAC0-F669-1938-917D-F0E5A96B917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68DF4FF1-E8DF-9880-6A5B-6F60CE30B00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1B1BE478-3462-736D-618F-7DFBD904EA0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E3DAE20-B6DD-0C94-DEB3-99718FFCCFC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8533F4-9B00-3DA0-0D6D-6289419CEF3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BE77A99A-BDE1-746A-DD0A-4C61ECC8024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AAF391F7-5C0E-9FC7-D5B4-CAAAA897F47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C5410E3C-CF22-EF55-3E8C-A6A09840CC9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0B379C7D-4C55-EA08-112A-34F5EFCDB092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A8FD8CCE-382C-52F3-1843-90273032B9D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66DC3C6A-1148-715E-890F-8ACFE4E2989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E5D48450-2021-44D3-D6D5-E821911D367D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30172254-1D63-64D2-2653-9C105494579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8BE26AE1-150A-9F11-847D-B0D58BE5D985}"/>
              </a:ext>
            </a:extLst>
          </p:cNvPr>
          <p:cNvGrpSpPr/>
          <p:nvPr/>
        </p:nvGrpSpPr>
        <p:grpSpPr>
          <a:xfrm>
            <a:off x="3377640" y="5697409"/>
            <a:ext cx="2088521" cy="2085192"/>
            <a:chOff x="6826504" y="1374355"/>
            <a:chExt cx="2088521" cy="2085192"/>
          </a:xfrm>
        </p:grpSpPr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1F24E3D9-F21D-7A8B-CF14-582701749A9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0E294689-EE53-D933-2E66-F201898E568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4DFE8CA5-8E26-9324-06E5-A495119B60C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DDB7902B-F737-0299-B457-88A26496F8BE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C2729D8E-E012-2244-3437-F99CF1130B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CB2012F4-3C51-62E5-2E2B-B2110B115943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040D9E76-8093-DA20-5610-44127D5901EA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C2A5C81-0E7F-1024-7C40-35FCAA5655C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07002CDD-DCD4-B7B5-7A65-37FB42FAA2A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B81A941E-CB4A-3030-93EB-5D243EF97F34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29449EF7-920D-D4AF-3F22-EB7D3E379F3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22AE8016-7299-D1E0-BF6B-93C66D0CF959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D3470C57-8A67-0C16-305F-D0FD88ECAC3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604ACB9B-7FA0-1F52-5DEF-EBF8E414467C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38AED0A-919F-9013-FFFF-77370D391124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5E74637C-C93C-5145-70A9-5D747089C6FD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C82CFEF4-300A-DE47-7E21-D814D08D1B76}"/>
              </a:ext>
            </a:extLst>
          </p:cNvPr>
          <p:cNvGrpSpPr/>
          <p:nvPr/>
        </p:nvGrpSpPr>
        <p:grpSpPr>
          <a:xfrm>
            <a:off x="1111008" y="5695709"/>
            <a:ext cx="2088521" cy="2085192"/>
            <a:chOff x="6826504" y="1374355"/>
            <a:chExt cx="2088521" cy="2085192"/>
          </a:xfrm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5868124-C2C5-17EC-C120-41C09D84CFB6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F3A3D08F-6E6E-27EF-08FF-71586EBB0E15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2CC4329F-E638-A2FF-A284-36093D140FC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0714CDE-4168-313A-F59E-8BF8430AB57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5684D1B1-67A9-E0B8-AFAA-9EC36B95BD7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AC319D8C-B6D9-1DD7-33A8-1D0B919BF4E8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4D4F8D1-623B-F6A3-96EB-711244D6770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424AFB32-87D7-D2F2-7B22-8727C925EF3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6BAD27A5-E65B-7DA7-0A23-28EB612A5A0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E33C496D-18C9-F577-004E-A7E5FD52EDB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5D72339F-C421-7AB4-902C-2C97B8FC5B2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8BA44037-9879-5B71-5383-3BCF276A98A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8CDEEBAE-C7D0-088A-3C11-E7D40C309E41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3F23CEC3-7532-3A2B-3433-A5FE59CBC361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28518F88-7143-813D-09CF-11F1271F66F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1E3C9A3-ADD3-4C7D-84B5-A48FB6F8926A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96D2A888-A189-EE62-1B0D-3E9CCBDD3AAE}"/>
              </a:ext>
            </a:extLst>
          </p:cNvPr>
          <p:cNvGrpSpPr/>
          <p:nvPr/>
        </p:nvGrpSpPr>
        <p:grpSpPr>
          <a:xfrm>
            <a:off x="1109893" y="6744025"/>
            <a:ext cx="1044260" cy="1043410"/>
            <a:chOff x="14556434" y="6294987"/>
            <a:chExt cx="1044260" cy="1043410"/>
          </a:xfrm>
          <a:solidFill>
            <a:srgbClr val="FF0000">
              <a:alpha val="37000"/>
            </a:srgbClr>
          </a:solidFill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0E80CCCD-3FC7-6B07-FB88-B7D338F57A35}"/>
                </a:ext>
              </a:extLst>
            </p:cNvPr>
            <p:cNvSpPr/>
            <p:nvPr/>
          </p:nvSpPr>
          <p:spPr>
            <a:xfrm>
              <a:off x="14556434" y="6295801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494DDA9B-6751-9A76-B123-36C1A7870BCF}"/>
                </a:ext>
              </a:extLst>
            </p:cNvPr>
            <p:cNvSpPr/>
            <p:nvPr/>
          </p:nvSpPr>
          <p:spPr>
            <a:xfrm>
              <a:off x="15078564" y="629498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9165B715-B8E2-B7FE-1D7F-9F4FC40C5B48}"/>
                </a:ext>
              </a:extLst>
            </p:cNvPr>
            <p:cNvSpPr/>
            <p:nvPr/>
          </p:nvSpPr>
          <p:spPr>
            <a:xfrm>
              <a:off x="14556434" y="6816267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4B33C7EC-A981-2592-F2EB-EF4CAD2FF7E0}"/>
                </a:ext>
              </a:extLst>
            </p:cNvPr>
            <p:cNvSpPr/>
            <p:nvPr/>
          </p:nvSpPr>
          <p:spPr>
            <a:xfrm>
              <a:off x="15078564" y="6815453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AB9D8A22-A823-441B-8B01-EA0064A77F10}"/>
              </a:ext>
            </a:extLst>
          </p:cNvPr>
          <p:cNvSpPr/>
          <p:nvPr/>
        </p:nvSpPr>
        <p:spPr>
          <a:xfrm>
            <a:off x="3899770" y="674015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C906F977-54CB-B7E5-3900-476906849027}"/>
              </a:ext>
            </a:extLst>
          </p:cNvPr>
          <p:cNvSpPr/>
          <p:nvPr/>
        </p:nvSpPr>
        <p:spPr>
          <a:xfrm>
            <a:off x="4421900" y="674188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C6F80EA2-D02A-1997-7BC8-9F909C6F4A6D}"/>
              </a:ext>
            </a:extLst>
          </p:cNvPr>
          <p:cNvSpPr/>
          <p:nvPr/>
        </p:nvSpPr>
        <p:spPr>
          <a:xfrm>
            <a:off x="3899770" y="726062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64379F7-4FAB-D9E9-BFE7-2A325534A5F5}"/>
              </a:ext>
            </a:extLst>
          </p:cNvPr>
          <p:cNvSpPr/>
          <p:nvPr/>
        </p:nvSpPr>
        <p:spPr>
          <a:xfrm>
            <a:off x="4421900" y="725981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7AA12B37-B8D8-9431-AEA8-9A0C5D296246}"/>
              </a:ext>
            </a:extLst>
          </p:cNvPr>
          <p:cNvSpPr/>
          <p:nvPr/>
        </p:nvSpPr>
        <p:spPr>
          <a:xfrm>
            <a:off x="6688532" y="673959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7820ECD9-ABF1-57BB-9511-1EE5AC1FADB3}"/>
              </a:ext>
            </a:extLst>
          </p:cNvPr>
          <p:cNvSpPr/>
          <p:nvPr/>
        </p:nvSpPr>
        <p:spPr>
          <a:xfrm>
            <a:off x="7210662" y="673877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3DBC258B-2E48-F1C6-E791-2BEA9E288A26}"/>
              </a:ext>
            </a:extLst>
          </p:cNvPr>
          <p:cNvSpPr/>
          <p:nvPr/>
        </p:nvSpPr>
        <p:spPr>
          <a:xfrm>
            <a:off x="6688532" y="7262091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id="{389B2ABA-D22C-369B-57E5-948C2F0BABD9}"/>
              </a:ext>
            </a:extLst>
          </p:cNvPr>
          <p:cNvSpPr/>
          <p:nvPr/>
        </p:nvSpPr>
        <p:spPr>
          <a:xfrm>
            <a:off x="7210662" y="7268619"/>
            <a:ext cx="522130" cy="516305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0F3D629C-2A74-F8D7-F397-54D7C9375790}"/>
              </a:ext>
            </a:extLst>
          </p:cNvPr>
          <p:cNvGrpSpPr/>
          <p:nvPr/>
        </p:nvGrpSpPr>
        <p:grpSpPr>
          <a:xfrm>
            <a:off x="8199351" y="1239028"/>
            <a:ext cx="1562167" cy="1045596"/>
            <a:chOff x="11184157" y="7283070"/>
            <a:chExt cx="1562167" cy="1045596"/>
          </a:xfrm>
          <a:solidFill>
            <a:srgbClr val="FF0000">
              <a:alpha val="37000"/>
            </a:srgbClr>
          </a:solidFill>
        </p:grpSpPr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C5733269-78A4-F2F8-3667-14B32B984096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7057B0A-932C-DF2F-F076-974C79FC384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7" name="Rectangle 306">
              <a:extLst>
                <a:ext uri="{FF2B5EF4-FFF2-40B4-BE49-F238E27FC236}">
                  <a16:creationId xmlns:a16="http://schemas.microsoft.com/office/drawing/2014/main" id="{C607ABA5-1CD9-CF23-8DA7-21680817E7F6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A7A9D031-C1EF-D337-25CB-BE32C7A9A910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7A1F7785-0E19-CBCA-F25B-E4C38CA9252C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28CFB49C-B115-3AEB-8217-14DF50CC0BB0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6584668-EDEC-4DBE-E364-62150958BBAE}"/>
              </a:ext>
            </a:extLst>
          </p:cNvPr>
          <p:cNvGrpSpPr/>
          <p:nvPr/>
        </p:nvGrpSpPr>
        <p:grpSpPr>
          <a:xfrm>
            <a:off x="10982685" y="1239380"/>
            <a:ext cx="1562167" cy="1045596"/>
            <a:chOff x="11184157" y="7283070"/>
            <a:chExt cx="1562167" cy="1045596"/>
          </a:xfrm>
          <a:solidFill>
            <a:srgbClr val="FF0000">
              <a:alpha val="37000"/>
            </a:srgbClr>
          </a:solidFill>
        </p:grpSpPr>
        <p:sp>
          <p:nvSpPr>
            <p:cNvPr id="312" name="Rectangle 311">
              <a:extLst>
                <a:ext uri="{FF2B5EF4-FFF2-40B4-BE49-F238E27FC236}">
                  <a16:creationId xmlns:a16="http://schemas.microsoft.com/office/drawing/2014/main" id="{18AA2915-6CC3-C33D-2539-34C9FC17A881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6DFEAB8B-6E6E-E4C1-202C-8B9455D2FF0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D965D5BF-BBF3-8706-A49B-F2E74C0DFD12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66D3271F-11A6-77EB-2999-20856575D3BC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9E8EC3DE-9A3E-0682-9F17-6E65722BB7B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7" name="Rectangle 316">
              <a:extLst>
                <a:ext uri="{FF2B5EF4-FFF2-40B4-BE49-F238E27FC236}">
                  <a16:creationId xmlns:a16="http://schemas.microsoft.com/office/drawing/2014/main" id="{2F189E19-1856-0832-F1B9-9673EBFF8A6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625992D9-2646-7874-8624-312990EFD951}"/>
              </a:ext>
            </a:extLst>
          </p:cNvPr>
          <p:cNvGrpSpPr/>
          <p:nvPr/>
        </p:nvGrpSpPr>
        <p:grpSpPr>
          <a:xfrm>
            <a:off x="8201383" y="3992819"/>
            <a:ext cx="1562167" cy="1046020"/>
            <a:chOff x="8209003" y="3992819"/>
            <a:chExt cx="1562167" cy="1046020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9EFBEAE3-8078-769B-6844-789AC7CFE467}"/>
                </a:ext>
              </a:extLst>
            </p:cNvPr>
            <p:cNvSpPr/>
            <p:nvPr/>
          </p:nvSpPr>
          <p:spPr>
            <a:xfrm>
              <a:off x="8209003" y="399281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0" name="Rectangle 319">
              <a:extLst>
                <a:ext uri="{FF2B5EF4-FFF2-40B4-BE49-F238E27FC236}">
                  <a16:creationId xmlns:a16="http://schemas.microsoft.com/office/drawing/2014/main" id="{A4CE9D1C-EA24-03C9-1C0D-340C070234C6}"/>
                </a:ext>
              </a:extLst>
            </p:cNvPr>
            <p:cNvSpPr/>
            <p:nvPr/>
          </p:nvSpPr>
          <p:spPr>
            <a:xfrm>
              <a:off x="8738029" y="399366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1" name="Rectangle 320">
              <a:extLst>
                <a:ext uri="{FF2B5EF4-FFF2-40B4-BE49-F238E27FC236}">
                  <a16:creationId xmlns:a16="http://schemas.microsoft.com/office/drawing/2014/main" id="{3DE7A2DC-8761-38FE-B898-0CFF16367B79}"/>
                </a:ext>
              </a:extLst>
            </p:cNvPr>
            <p:cNvSpPr/>
            <p:nvPr/>
          </p:nvSpPr>
          <p:spPr>
            <a:xfrm>
              <a:off x="8209003" y="4516285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2" name="Rectangle 321">
              <a:extLst>
                <a:ext uri="{FF2B5EF4-FFF2-40B4-BE49-F238E27FC236}">
                  <a16:creationId xmlns:a16="http://schemas.microsoft.com/office/drawing/2014/main" id="{C11F2F6B-3788-8D46-B6A6-AD664D5C526C}"/>
                </a:ext>
              </a:extLst>
            </p:cNvPr>
            <p:cNvSpPr/>
            <p:nvPr/>
          </p:nvSpPr>
          <p:spPr>
            <a:xfrm>
              <a:off x="8738029" y="4516675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B993B2E1-AB8A-392D-52CC-9D3F6EC43760}"/>
                </a:ext>
              </a:extLst>
            </p:cNvPr>
            <p:cNvSpPr/>
            <p:nvPr/>
          </p:nvSpPr>
          <p:spPr>
            <a:xfrm>
              <a:off x="9246367" y="399381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E922E9E2-EBDF-7ADB-3E5B-AA0D8F449AE9}"/>
                </a:ext>
              </a:extLst>
            </p:cNvPr>
            <p:cNvSpPr/>
            <p:nvPr/>
          </p:nvSpPr>
          <p:spPr>
            <a:xfrm>
              <a:off x="9249040" y="451670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3F06AAF9-BC9E-E6B2-AACC-C19DF9E34510}"/>
              </a:ext>
            </a:extLst>
          </p:cNvPr>
          <p:cNvGrpSpPr/>
          <p:nvPr/>
        </p:nvGrpSpPr>
        <p:grpSpPr>
          <a:xfrm>
            <a:off x="10992337" y="3993171"/>
            <a:ext cx="1562167" cy="1045596"/>
            <a:chOff x="11184157" y="7283070"/>
            <a:chExt cx="1562167" cy="1045596"/>
          </a:xfrm>
          <a:solidFill>
            <a:srgbClr val="FF0000">
              <a:alpha val="37000"/>
            </a:srgbClr>
          </a:solidFill>
        </p:grpSpPr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E933427B-E30B-F04F-DCEF-03CCD0E55429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33749F98-C590-C4D1-CF3D-46F1289F9F58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8" name="Rectangle 327">
              <a:extLst>
                <a:ext uri="{FF2B5EF4-FFF2-40B4-BE49-F238E27FC236}">
                  <a16:creationId xmlns:a16="http://schemas.microsoft.com/office/drawing/2014/main" id="{83F6EF73-1D3B-350F-24E1-C892020510CD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A169790D-C19A-73AA-DED8-D0583E7F36FB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314FA496-17A7-AD23-87C4-30AFFA541D44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591CC6F4-2366-4A80-21E2-C4C0A05B61CD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grp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33" name="Rectangle 332">
            <a:extLst>
              <a:ext uri="{FF2B5EF4-FFF2-40B4-BE49-F238E27FC236}">
                <a16:creationId xmlns:a16="http://schemas.microsoft.com/office/drawing/2014/main" id="{0D93C079-386D-0295-6356-1A3BEE5C0399}"/>
              </a:ext>
            </a:extLst>
          </p:cNvPr>
          <p:cNvSpPr/>
          <p:nvPr/>
        </p:nvSpPr>
        <p:spPr>
          <a:xfrm>
            <a:off x="8203209" y="6743491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C3528B1C-5D00-7AC5-5179-58B0F0DFB4A3}"/>
              </a:ext>
            </a:extLst>
          </p:cNvPr>
          <p:cNvSpPr/>
          <p:nvPr/>
        </p:nvSpPr>
        <p:spPr>
          <a:xfrm>
            <a:off x="8732235" y="6744341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FFB1D7F2-2F04-871B-0749-FE202E1641DA}"/>
              </a:ext>
            </a:extLst>
          </p:cNvPr>
          <p:cNvSpPr/>
          <p:nvPr/>
        </p:nvSpPr>
        <p:spPr>
          <a:xfrm>
            <a:off x="8203209" y="726695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1CAAEA49-080E-B0FB-0F7E-971610C2C094}"/>
              </a:ext>
            </a:extLst>
          </p:cNvPr>
          <p:cNvSpPr/>
          <p:nvPr/>
        </p:nvSpPr>
        <p:spPr>
          <a:xfrm>
            <a:off x="8732235" y="726480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BE6EACD2-C101-3FDE-CE74-0F2597DD86AD}"/>
              </a:ext>
            </a:extLst>
          </p:cNvPr>
          <p:cNvSpPr/>
          <p:nvPr/>
        </p:nvSpPr>
        <p:spPr>
          <a:xfrm>
            <a:off x="9243113" y="6744491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09443697-612F-858B-5D2E-BD6278FDB0B9}"/>
              </a:ext>
            </a:extLst>
          </p:cNvPr>
          <p:cNvSpPr/>
          <p:nvPr/>
        </p:nvSpPr>
        <p:spPr>
          <a:xfrm>
            <a:off x="9243246" y="7264841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E1E9045-762B-3BA3-8373-62D1D722F957}"/>
              </a:ext>
            </a:extLst>
          </p:cNvPr>
          <p:cNvSpPr/>
          <p:nvPr/>
        </p:nvSpPr>
        <p:spPr>
          <a:xfrm>
            <a:off x="10995179" y="674384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2842BBB0-3861-92FE-5F22-721356EF1702}"/>
              </a:ext>
            </a:extLst>
          </p:cNvPr>
          <p:cNvSpPr/>
          <p:nvPr/>
        </p:nvSpPr>
        <p:spPr>
          <a:xfrm>
            <a:off x="11524205" y="674469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6495C12F-9F82-8F2C-DCEB-5FA5BC99E78D}"/>
              </a:ext>
            </a:extLst>
          </p:cNvPr>
          <p:cNvSpPr/>
          <p:nvPr/>
        </p:nvSpPr>
        <p:spPr>
          <a:xfrm>
            <a:off x="10995179" y="726730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EB1641FB-08E2-FB79-B342-42868AF6BFF0}"/>
              </a:ext>
            </a:extLst>
          </p:cNvPr>
          <p:cNvSpPr/>
          <p:nvPr/>
        </p:nvSpPr>
        <p:spPr>
          <a:xfrm>
            <a:off x="11524205" y="726769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2AF0EBD-8DC9-C5DA-1FBA-CE1AE5A04683}"/>
              </a:ext>
            </a:extLst>
          </p:cNvPr>
          <p:cNvSpPr/>
          <p:nvPr/>
        </p:nvSpPr>
        <p:spPr>
          <a:xfrm>
            <a:off x="12032543" y="674738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8E4020D-ED9A-6709-E5CC-C83BCAC5D689}"/>
              </a:ext>
            </a:extLst>
          </p:cNvPr>
          <p:cNvSpPr/>
          <p:nvPr/>
        </p:nvSpPr>
        <p:spPr>
          <a:xfrm>
            <a:off x="12032676" y="726773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749E1B0A-3C15-13B8-6AC1-DEF31FE318F6}"/>
              </a:ext>
            </a:extLst>
          </p:cNvPr>
          <p:cNvGrpSpPr/>
          <p:nvPr/>
        </p:nvGrpSpPr>
        <p:grpSpPr>
          <a:xfrm>
            <a:off x="10481613" y="8287929"/>
            <a:ext cx="2088521" cy="2085192"/>
            <a:chOff x="6826504" y="1374355"/>
            <a:chExt cx="2088521" cy="2085192"/>
          </a:xfrm>
        </p:grpSpPr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91284816-115A-244D-4AED-F4510DF65A4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04B96B8C-6EA2-FFFB-A0F2-E597837E512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D3BC8B37-818F-2EB3-D691-A322B09A076D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09973557-F81E-C423-B07D-2A019FAEF3C0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E1CB30F6-B24A-6EDE-9B79-0A89AFE46692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92F1A2EB-817F-CD05-42DF-916635400806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F198106C-0747-DB25-5266-8430BF3524C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D2107BD6-74DE-CD30-B6BA-7675F3AF6472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B5D824DA-E4F6-5E93-0597-7EF9B809908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4113B901-EFF5-10DB-28C4-5BFCF46A019A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A905CC3-334B-F585-777D-40D1A429B4F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DB5304-5D45-BF0A-27DF-03617E36DA8E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18D30DEA-4697-22D0-2BA2-1260A0AED9C4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E5FE414-F62E-6B35-CC24-B14446010D7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908A2AE6-01B5-76CB-90E4-2B6E4FEDB748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E7C26387-0F37-5C53-4FAE-22FB1810B8A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DBFE9941-1453-FD21-DDE4-999A5A421FB3}"/>
              </a:ext>
            </a:extLst>
          </p:cNvPr>
          <p:cNvGrpSpPr/>
          <p:nvPr/>
        </p:nvGrpSpPr>
        <p:grpSpPr>
          <a:xfrm>
            <a:off x="8214981" y="8286229"/>
            <a:ext cx="2088521" cy="2085192"/>
            <a:chOff x="6826504" y="1374355"/>
            <a:chExt cx="2088521" cy="2085192"/>
          </a:xfrm>
        </p:grpSpPr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C6E48EDD-E392-87B9-96F4-4B25490E3F1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9E807E7F-AAD5-B407-FE64-5E2E8F591F7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E19795AF-0B26-73B6-FDFF-1A04F30832BB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86379C2B-7A9E-D050-5134-C22D4CA4642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1B640755-FDDA-636A-3DA8-FDE7FA4A4EA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3A23C9AE-627A-FDD9-0B7E-023D0AAF0BD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E37ACA-18B6-D701-4D12-65387208E08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1D6B7BEF-8802-E2D4-BFE4-7B348415E389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8BF4AFE-18A8-536A-948C-1833B90E1E8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D63A69EB-7A06-D860-F402-E17C1FD58A6C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5CB686AA-7E87-AAA3-4474-0D0BC0515A23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18CB65EE-A4BA-6B2C-C78C-ED657D8FFF0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0D8D28A6-F620-6A8A-D8D0-818C6134EDF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7198BC21-D84A-58D5-6BFD-C6ABDC1621D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0519F3FD-4D7F-F38C-04DF-43C75A9AC95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A7002222-712D-AFCB-14F9-E864A9EAFD9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5C51719E-C2F0-0D01-7FCF-A905B04BCF7D}"/>
              </a:ext>
            </a:extLst>
          </p:cNvPr>
          <p:cNvGrpSpPr/>
          <p:nvPr/>
        </p:nvGrpSpPr>
        <p:grpSpPr>
          <a:xfrm>
            <a:off x="10481613" y="10518049"/>
            <a:ext cx="2088521" cy="2085192"/>
            <a:chOff x="6826504" y="1374355"/>
            <a:chExt cx="2088521" cy="2085192"/>
          </a:xfrm>
        </p:grpSpPr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ABACBAB1-AC34-C57B-1F17-E4C4E97181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7590CB8F-B231-1C78-3799-B86147017DC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4760EF59-AB45-A838-E5BA-05332F3A052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85062D54-5D4F-03ED-76A3-E8835249F1F6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2B9F690A-67D9-8CA8-ABD9-EC85314488AB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2D99CD2-2E60-4C97-2B8B-71E36C1BB964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585F37FC-F498-1B9E-FAB1-3C5C964034A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55770ECB-3731-5405-3BE7-7FEDB7198DB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FC689B0-EAB3-5B1E-C569-9AE948F1BFF1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33594B45-D62D-C7EC-98ED-1D26682C25EB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B0974112-16F4-7C3C-DD83-18665856B54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5F168831-A3D3-C48A-4BB6-DC715D5E4F61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22900E9D-E84E-A297-C13E-27B4F203DCC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8E98DFFE-0E7E-3F1A-2463-5EFFD1CFF648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87F2FAB5-951E-7EAE-113D-FD139A72628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6C97677B-E53E-37A5-134B-D342AE59EE71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889E00FD-2CB4-5DE9-0CFF-9A7DFE8660BD}"/>
              </a:ext>
            </a:extLst>
          </p:cNvPr>
          <p:cNvGrpSpPr/>
          <p:nvPr/>
        </p:nvGrpSpPr>
        <p:grpSpPr>
          <a:xfrm>
            <a:off x="8214981" y="10516349"/>
            <a:ext cx="2088521" cy="2085192"/>
            <a:chOff x="6826504" y="1374355"/>
            <a:chExt cx="2088521" cy="208519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429C1C28-229B-F06D-2D9C-AE6826BBF1F5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E5C84C4-3D7B-129C-7BDB-BEB8C97DC960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C88E8E3D-2AAC-CD87-5AC2-C0247E13C6A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868BABE8-7511-8E31-8FD4-ED883617A48A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2823DBD0-7359-B98F-56BE-29B0FBAD730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C210411D-8F03-8C94-8A40-ACEFB6FCBBF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A66AC91B-37FE-8EF7-7A9E-49F13DAA759E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34197239-7A20-2737-3D56-5088DCB293E7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45765390-A347-E35B-C215-4C5FDFDBB38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3D21B278-9A04-3B4D-7990-9557F1699E0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9F82B2E4-BF6A-47DC-7C87-004821EE8888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D9C34C11-D499-972E-9FCE-0EF09230A8ED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6A4167E6-EC6B-E323-A296-9B2BBEFF177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35AACFA3-92FD-E89A-6828-1D9B3033254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1D737BAC-04DF-610B-9785-BC79B0C18E53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547AAF13-7B30-D84B-FB8D-8F3C8CC9EA5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789547-5628-C2FD-D18F-7C4C53EF066F}"/>
              </a:ext>
            </a:extLst>
          </p:cNvPr>
          <p:cNvGrpSpPr/>
          <p:nvPr/>
        </p:nvGrpSpPr>
        <p:grpSpPr>
          <a:xfrm>
            <a:off x="8220061" y="8292416"/>
            <a:ext cx="1557087" cy="1566494"/>
            <a:chOff x="8220061" y="8294956"/>
            <a:chExt cx="1557087" cy="1566494"/>
          </a:xfrm>
        </p:grpSpPr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DAE1EDC8-5D60-D3BB-DC4B-80A7CD445C07}"/>
                </a:ext>
              </a:extLst>
            </p:cNvPr>
            <p:cNvSpPr/>
            <p:nvPr/>
          </p:nvSpPr>
          <p:spPr>
            <a:xfrm>
              <a:off x="8220061" y="8296646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B15C1E3D-A223-7985-E392-29B0E09E2B88}"/>
                </a:ext>
              </a:extLst>
            </p:cNvPr>
            <p:cNvSpPr/>
            <p:nvPr/>
          </p:nvSpPr>
          <p:spPr>
            <a:xfrm>
              <a:off x="8744007" y="8294956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501DDA67-D665-9B42-1F9B-592A6CECE9A0}"/>
                </a:ext>
              </a:extLst>
            </p:cNvPr>
            <p:cNvSpPr/>
            <p:nvPr/>
          </p:nvSpPr>
          <p:spPr>
            <a:xfrm>
              <a:off x="8220061" y="8815032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0419FC91-E28B-D66B-23D6-B462E1E616AB}"/>
                </a:ext>
              </a:extLst>
            </p:cNvPr>
            <p:cNvSpPr/>
            <p:nvPr/>
          </p:nvSpPr>
          <p:spPr>
            <a:xfrm>
              <a:off x="8744007" y="8812882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814E5EDD-A828-88CD-8E6C-D797032E48E5}"/>
                </a:ext>
              </a:extLst>
            </p:cNvPr>
            <p:cNvSpPr/>
            <p:nvPr/>
          </p:nvSpPr>
          <p:spPr>
            <a:xfrm>
              <a:off x="9252345" y="8295106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81621D56-EC72-209F-0A57-B0908D949F7E}"/>
                </a:ext>
              </a:extLst>
            </p:cNvPr>
            <p:cNvSpPr/>
            <p:nvPr/>
          </p:nvSpPr>
          <p:spPr>
            <a:xfrm>
              <a:off x="9255018" y="8812916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3FA25100-D34C-B9DA-75BA-4CD600F136FC}"/>
                </a:ext>
              </a:extLst>
            </p:cNvPr>
            <p:cNvSpPr/>
            <p:nvPr/>
          </p:nvSpPr>
          <p:spPr>
            <a:xfrm>
              <a:off x="9253437" y="9339320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30944C35-161A-BE3B-A508-9B1C2D0C3584}"/>
                </a:ext>
              </a:extLst>
            </p:cNvPr>
            <p:cNvSpPr/>
            <p:nvPr/>
          </p:nvSpPr>
          <p:spPr>
            <a:xfrm>
              <a:off x="8738070" y="9337617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EA9D7FB9-58B4-9EE4-D2B0-EE307C73CFD5}"/>
                </a:ext>
              </a:extLst>
            </p:cNvPr>
            <p:cNvSpPr/>
            <p:nvPr/>
          </p:nvSpPr>
          <p:spPr>
            <a:xfrm>
              <a:off x="8220540" y="9338146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47" name="Rectangle 446">
            <a:extLst>
              <a:ext uri="{FF2B5EF4-FFF2-40B4-BE49-F238E27FC236}">
                <a16:creationId xmlns:a16="http://schemas.microsoft.com/office/drawing/2014/main" id="{EDA6FF06-A5AA-B6CF-27F0-AF06A9C20DC2}"/>
              </a:ext>
            </a:extLst>
          </p:cNvPr>
          <p:cNvSpPr/>
          <p:nvPr/>
        </p:nvSpPr>
        <p:spPr>
          <a:xfrm>
            <a:off x="11007008" y="828775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3B1E16CE-6CC7-D102-B7EB-A5D12CC9C617}"/>
              </a:ext>
            </a:extLst>
          </p:cNvPr>
          <p:cNvSpPr/>
          <p:nvPr/>
        </p:nvSpPr>
        <p:spPr>
          <a:xfrm>
            <a:off x="11536034" y="828860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FF956CF8-09D9-4C3B-31AF-97D4A321BA4B}"/>
              </a:ext>
            </a:extLst>
          </p:cNvPr>
          <p:cNvSpPr/>
          <p:nvPr/>
        </p:nvSpPr>
        <p:spPr>
          <a:xfrm>
            <a:off x="11007008" y="881121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490539CE-44AB-3356-9191-7BF774C8A374}"/>
              </a:ext>
            </a:extLst>
          </p:cNvPr>
          <p:cNvSpPr/>
          <p:nvPr/>
        </p:nvSpPr>
        <p:spPr>
          <a:xfrm>
            <a:off x="11536034" y="880906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D314E000-21F9-F4ED-2750-C73F6E665902}"/>
              </a:ext>
            </a:extLst>
          </p:cNvPr>
          <p:cNvSpPr/>
          <p:nvPr/>
        </p:nvSpPr>
        <p:spPr>
          <a:xfrm>
            <a:off x="12046912" y="828875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B45EEC12-E777-B012-A514-D345531A366D}"/>
              </a:ext>
            </a:extLst>
          </p:cNvPr>
          <p:cNvSpPr/>
          <p:nvPr/>
        </p:nvSpPr>
        <p:spPr>
          <a:xfrm>
            <a:off x="12047045" y="880910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D947BD3C-4222-D1A0-FFCD-1D3FC8660B81}"/>
              </a:ext>
            </a:extLst>
          </p:cNvPr>
          <p:cNvSpPr/>
          <p:nvPr/>
        </p:nvSpPr>
        <p:spPr>
          <a:xfrm>
            <a:off x="12045972" y="933652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4" name="Rectangle 453">
            <a:extLst>
              <a:ext uri="{FF2B5EF4-FFF2-40B4-BE49-F238E27FC236}">
                <a16:creationId xmlns:a16="http://schemas.microsoft.com/office/drawing/2014/main" id="{7FB39FE2-BA90-DC59-2E97-B3B919BA7198}"/>
              </a:ext>
            </a:extLst>
          </p:cNvPr>
          <p:cNvSpPr/>
          <p:nvPr/>
        </p:nvSpPr>
        <p:spPr>
          <a:xfrm>
            <a:off x="11530097" y="933775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5" name="Rectangle 454">
            <a:extLst>
              <a:ext uri="{FF2B5EF4-FFF2-40B4-BE49-F238E27FC236}">
                <a16:creationId xmlns:a16="http://schemas.microsoft.com/office/drawing/2014/main" id="{F44E2F4D-B114-D8BF-24D7-7F149B289FFE}"/>
              </a:ext>
            </a:extLst>
          </p:cNvPr>
          <p:cNvSpPr/>
          <p:nvPr/>
        </p:nvSpPr>
        <p:spPr>
          <a:xfrm>
            <a:off x="11006110" y="933941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D6A55F50-1BFD-C067-5B54-187AE4174039}"/>
              </a:ext>
            </a:extLst>
          </p:cNvPr>
          <p:cNvGrpSpPr/>
          <p:nvPr/>
        </p:nvGrpSpPr>
        <p:grpSpPr>
          <a:xfrm>
            <a:off x="8216338" y="11040179"/>
            <a:ext cx="1565666" cy="1566756"/>
            <a:chOff x="8221418" y="11040179"/>
            <a:chExt cx="1565666" cy="1566756"/>
          </a:xfrm>
        </p:grpSpPr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81D47FD-357C-5505-6A7F-E2F9DDCBCBED}"/>
                </a:ext>
              </a:extLst>
            </p:cNvPr>
            <p:cNvSpPr/>
            <p:nvPr/>
          </p:nvSpPr>
          <p:spPr>
            <a:xfrm>
              <a:off x="8221418" y="11040179"/>
              <a:ext cx="522130" cy="50884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669D71DA-7F95-C26A-4BDF-B8A757968E2B}"/>
                </a:ext>
              </a:extLst>
            </p:cNvPr>
            <p:cNvSpPr/>
            <p:nvPr/>
          </p:nvSpPr>
          <p:spPr>
            <a:xfrm>
              <a:off x="8750444" y="11042323"/>
              <a:ext cx="522130" cy="505008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AEAAE9B9-6697-C0E0-A35F-1436B311532C}"/>
                </a:ext>
              </a:extLst>
            </p:cNvPr>
            <p:cNvSpPr/>
            <p:nvPr/>
          </p:nvSpPr>
          <p:spPr>
            <a:xfrm>
              <a:off x="8221418" y="11550357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4182AF8E-5910-B3DF-F462-11ECBEA60AFB}"/>
                </a:ext>
              </a:extLst>
            </p:cNvPr>
            <p:cNvSpPr/>
            <p:nvPr/>
          </p:nvSpPr>
          <p:spPr>
            <a:xfrm>
              <a:off x="8750444" y="11548207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AC815F1B-2172-5C24-3FCA-6EDDBE069852}"/>
                </a:ext>
              </a:extLst>
            </p:cNvPr>
            <p:cNvSpPr/>
            <p:nvPr/>
          </p:nvSpPr>
          <p:spPr>
            <a:xfrm>
              <a:off x="9263862" y="11040709"/>
              <a:ext cx="522130" cy="511851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7C450C6B-E5AB-03BC-8B58-80B143EB1046}"/>
                </a:ext>
              </a:extLst>
            </p:cNvPr>
            <p:cNvSpPr/>
            <p:nvPr/>
          </p:nvSpPr>
          <p:spPr>
            <a:xfrm>
              <a:off x="9263995" y="11548241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BEDCF7CD-651D-6DFF-F309-B1A8AED6523E}"/>
                </a:ext>
              </a:extLst>
            </p:cNvPr>
            <p:cNvSpPr/>
            <p:nvPr/>
          </p:nvSpPr>
          <p:spPr>
            <a:xfrm>
              <a:off x="9264954" y="12084805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A9FD6294-36F1-21D7-FAD9-355E8200C77F}"/>
                </a:ext>
              </a:extLst>
            </p:cNvPr>
            <p:cNvSpPr/>
            <p:nvPr/>
          </p:nvSpPr>
          <p:spPr>
            <a:xfrm>
              <a:off x="8744507" y="12084517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70A97F9E-7AEC-8EF8-6140-620B427766A9}"/>
                </a:ext>
              </a:extLst>
            </p:cNvPr>
            <p:cNvSpPr/>
            <p:nvPr/>
          </p:nvSpPr>
          <p:spPr>
            <a:xfrm>
              <a:off x="8223060" y="12081091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2F6C70DE-AF90-FF4A-F423-87EFF5EE4593}"/>
              </a:ext>
            </a:extLst>
          </p:cNvPr>
          <p:cNvGrpSpPr/>
          <p:nvPr/>
        </p:nvGrpSpPr>
        <p:grpSpPr>
          <a:xfrm>
            <a:off x="11000194" y="11043273"/>
            <a:ext cx="1569787" cy="1561414"/>
            <a:chOff x="11005274" y="11043273"/>
            <a:chExt cx="1569787" cy="1561414"/>
          </a:xfrm>
        </p:grpSpPr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5F271A6A-0431-291D-4565-85C6019F5BA4}"/>
                </a:ext>
              </a:extLst>
            </p:cNvPr>
            <p:cNvSpPr/>
            <p:nvPr/>
          </p:nvSpPr>
          <p:spPr>
            <a:xfrm>
              <a:off x="11005274" y="11044963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84D7EF7D-9CB5-A483-0EF2-EB2AFBD5FF9F}"/>
                </a:ext>
              </a:extLst>
            </p:cNvPr>
            <p:cNvSpPr/>
            <p:nvPr/>
          </p:nvSpPr>
          <p:spPr>
            <a:xfrm>
              <a:off x="11541920" y="11043273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A0A6C6D2-B079-9AE4-EF36-75AF7EFCF3DE}"/>
                </a:ext>
              </a:extLst>
            </p:cNvPr>
            <p:cNvSpPr/>
            <p:nvPr/>
          </p:nvSpPr>
          <p:spPr>
            <a:xfrm>
              <a:off x="11005274" y="1156080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3BB2C4BA-3E28-66EA-88D1-E15B24C8A2E9}"/>
                </a:ext>
              </a:extLst>
            </p:cNvPr>
            <p:cNvSpPr/>
            <p:nvPr/>
          </p:nvSpPr>
          <p:spPr>
            <a:xfrm>
              <a:off x="11541920" y="11558659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7095FFBE-0C85-70EB-EDD4-5BBBFA451539}"/>
                </a:ext>
              </a:extLst>
            </p:cNvPr>
            <p:cNvSpPr/>
            <p:nvPr/>
          </p:nvSpPr>
          <p:spPr>
            <a:xfrm>
              <a:off x="12052798" y="11043423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FDA90F68-64A1-D837-4AF0-D7E814F8ED99}"/>
                </a:ext>
              </a:extLst>
            </p:cNvPr>
            <p:cNvSpPr/>
            <p:nvPr/>
          </p:nvSpPr>
          <p:spPr>
            <a:xfrm>
              <a:off x="12052931" y="11558693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E5AE5746-CD7C-1747-CABD-66C258F2CF62}"/>
                </a:ext>
              </a:extLst>
            </p:cNvPr>
            <p:cNvSpPr/>
            <p:nvPr/>
          </p:nvSpPr>
          <p:spPr>
            <a:xfrm>
              <a:off x="12052475" y="12082557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CD33D6A9-483B-9F21-AC46-CFF386BB0CE1}"/>
                </a:ext>
              </a:extLst>
            </p:cNvPr>
            <p:cNvSpPr/>
            <p:nvPr/>
          </p:nvSpPr>
          <p:spPr>
            <a:xfrm>
              <a:off x="11535983" y="12087349"/>
              <a:ext cx="522130" cy="515042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CDDBE568-B107-687A-A0EC-E177A071AEB0}"/>
                </a:ext>
              </a:extLst>
            </p:cNvPr>
            <p:cNvSpPr/>
            <p:nvPr/>
          </p:nvSpPr>
          <p:spPr>
            <a:xfrm>
              <a:off x="11006916" y="12081383"/>
              <a:ext cx="522130" cy="522130"/>
            </a:xfrm>
            <a:prstGeom prst="rect">
              <a:avLst/>
            </a:prstGeom>
            <a:solidFill>
              <a:srgbClr val="FF0000">
                <a:alpha val="37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A597C1F-8F7C-947D-BFCB-5799E8927C3C}"/>
              </a:ext>
            </a:extLst>
          </p:cNvPr>
          <p:cNvGrpSpPr/>
          <p:nvPr/>
        </p:nvGrpSpPr>
        <p:grpSpPr>
          <a:xfrm rot="5400000">
            <a:off x="5642606" y="10505904"/>
            <a:ext cx="2088521" cy="2085192"/>
            <a:chOff x="6826504" y="1374355"/>
            <a:chExt cx="2088521" cy="2085192"/>
          </a:xfrm>
        </p:grpSpPr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97F9275C-3EBF-0FFA-A50D-9FC0B03EDD4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3A2FEC24-029E-6033-17C6-BCCDD03473D8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B21E7730-7198-9F64-F574-CCD413E39D21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479CF3F8-DC27-A67F-CAEB-68C1AFD6AEB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FB67D52A-81CF-5C26-C4F4-7DFD841EC175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4A44A40F-3168-B2D5-E743-D4AB123B629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9D2B686-0DA6-D578-6AC4-16A37BA27CA0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09F2B7BD-1506-06BB-AE0D-3C86C295034F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B75CF91D-90D7-F0E1-1D53-21B2830EE1C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2D02EF19-361D-C94B-A392-1659C32D8D3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72E2B1A0-2EF9-1CE4-26D8-C9C7DEB8DC39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35F38CE2-EE7B-4B91-C768-DF6B81B3AC6B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F12D5C7E-F0B7-6962-BCBA-FA5301ABE0C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BD5C3430-CF23-F8A1-8A9D-849E3B4381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E12A64B6-EA07-5342-124D-F207267D07BF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5454FF75-B89D-146E-4BA9-D216633F1095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F83AFB3F-A953-9233-A600-A26CCA513E38}"/>
              </a:ext>
            </a:extLst>
          </p:cNvPr>
          <p:cNvGrpSpPr/>
          <p:nvPr/>
        </p:nvGrpSpPr>
        <p:grpSpPr>
          <a:xfrm rot="5400000">
            <a:off x="5644306" y="8239272"/>
            <a:ext cx="2088521" cy="2085192"/>
            <a:chOff x="6826504" y="1374355"/>
            <a:chExt cx="2088521" cy="2085192"/>
          </a:xfrm>
        </p:grpSpPr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4E9ABB55-1426-B3E6-3F59-A8DA3700E164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AD835459-8F33-7676-E8DC-E9349310E16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BB3B8B03-283E-C722-0F77-CAB3067C78E4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AC259B70-62D3-6885-58D9-FA3E0156F6F7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F2F02DEE-AF20-C51C-67DC-D9728C7CF8DE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E2F8C623-6BF9-1EC0-5E17-646E0246494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03E8E248-B183-9C80-E619-A9240E2B157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AD11E5DA-DDAB-7719-0E93-89472937E913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6E8BED1D-7B4C-D489-A12F-103DE3CBB7F9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11685DC9-406C-53F9-A83E-9B967128039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236A863-42AD-0F83-51C0-88D310C9D49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A2F66B8B-1D31-8926-82CF-A35767C6D85F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860C7520-248B-6203-CF5D-81603F75A9B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C2977D92-F790-3CF3-64C9-A163A5362894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F0B64894-19F9-976C-2BFC-E5D9BE7C5261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DD746E8B-F4EC-11AB-8505-659E8920059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624C18DF-122A-8C0C-9D5D-B64AD28A7CA2}"/>
              </a:ext>
            </a:extLst>
          </p:cNvPr>
          <p:cNvGrpSpPr/>
          <p:nvPr/>
        </p:nvGrpSpPr>
        <p:grpSpPr>
          <a:xfrm rot="5400000">
            <a:off x="3389329" y="10505903"/>
            <a:ext cx="2088521" cy="2085192"/>
            <a:chOff x="6826504" y="1374355"/>
            <a:chExt cx="2088521" cy="2085192"/>
          </a:xfrm>
        </p:grpSpPr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5AFD382C-9777-0395-29CC-A017D3C2DA4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2E79B8D-D046-8E1F-5CCD-3DD9036CC03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70BFF8D2-4C9E-75D9-5DD1-9242704475F8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49CBC016-BEF6-BAF9-6B76-F0E878F330A4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3D553E8B-6D8D-F727-F971-85057568305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4118F4D0-1CF2-10F1-A9ED-184245CE9189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91B29ADD-44F7-4F0C-4D52-2347852B61BF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60D911A7-71B2-8C29-8BF7-EFCDA9093D3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42112FDE-8DFC-FF38-618A-3AC5877D913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134848C2-443E-32D3-8464-5C2D07364851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6BB5BAD5-6948-76F4-F2F1-DA4788322BC2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5F64ACA7-C8DC-56FA-31AF-67934D73794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729EB4DD-DA0D-A253-2B70-D31EA58CCF9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0330208F-E7A3-7D8B-88FE-B2FE2F81AED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6BDCA0E5-C571-638B-D803-C486171D41EB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DD64D443-BEC7-6989-6561-56554C24426B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CE18A2CC-77D5-624F-0CD3-A332DD71C7AA}"/>
              </a:ext>
            </a:extLst>
          </p:cNvPr>
          <p:cNvGrpSpPr/>
          <p:nvPr/>
        </p:nvGrpSpPr>
        <p:grpSpPr>
          <a:xfrm rot="5400000">
            <a:off x="3391029" y="8239271"/>
            <a:ext cx="2088521" cy="2085192"/>
            <a:chOff x="6826504" y="1374355"/>
            <a:chExt cx="2088521" cy="2085192"/>
          </a:xfrm>
        </p:grpSpPr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862AB197-6510-1C00-4234-4B7D6C65E023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A17866AB-6B2E-38EF-B2CE-ECA9B8574EDC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C01EFC3-660F-DA44-CFBA-0E2706569DE9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8518A308-80AD-D5FA-05F7-CD2478BB1C29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B3B4D667-A06C-F684-99EF-531231373AD9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93D4959A-183E-ABDA-8F45-051AA5B1620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3B90B9C3-CC35-F703-EBA3-4E11B3DB1EEC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E1C6CB55-CA88-C29E-12A0-A521D9E4CCAB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758BDB50-BEE1-8292-80C2-9D8612FE06B8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7E7571DB-C4FC-9FC6-C85C-95BDF1965577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030C3DF8-BE12-DE91-3EC5-3EAE77789035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68F98167-A2A9-4132-AA19-8CF17C588595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FB003E17-247C-25A7-67CD-11E022B02505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8D264EF3-A58C-C9A2-9BF7-7DB350C2F7B6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11458DB5-7F2D-2330-4D1B-D6D272285FBC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048F00A6-7394-93FF-F555-C4D60BD3EC80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8D5FC825-7EB6-A67F-2376-B323AB4EC6FD}"/>
              </a:ext>
            </a:extLst>
          </p:cNvPr>
          <p:cNvGrpSpPr/>
          <p:nvPr/>
        </p:nvGrpSpPr>
        <p:grpSpPr>
          <a:xfrm rot="5400000">
            <a:off x="1108228" y="10505904"/>
            <a:ext cx="2088521" cy="2085192"/>
            <a:chOff x="6826504" y="1374355"/>
            <a:chExt cx="2088521" cy="2085192"/>
          </a:xfrm>
        </p:grpSpPr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D748BBAB-71D3-C0C0-9BB1-EA596AE0B5E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2009FE15-4344-FD2A-FD6F-9B0BFE110ABB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64D343AD-A6A2-5410-112F-D6181B7A15B2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C53882E3-F0B4-A678-CD27-8F58A1E2915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56FDF703-59B8-EF4F-D59A-0EC17E939414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B58C2093-C240-4352-1D71-7C6D2DBE8FA0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575C2D0-BCA5-FB71-AA04-31A7285A1EE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D922E1F9-9357-41E7-C873-C0CBB8DE2B7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BD2DC655-B817-2001-C12D-8552298D6EC5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81B1E42C-0817-6E4A-5759-3C31BE982145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0A173BB6-E390-C636-C872-C0ABAB45594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FD603E3C-937D-44D1-E129-F850C7048BE4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F7D0CB0A-E43F-D2A9-6C8D-E092F036DA7F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AF250F46-F949-0185-9DA2-70D032127CBB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B616AB7-558D-86E9-10C3-D25FE493BD5A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2092ABA4-090B-CAC7-A300-38571E00522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9E18DC8-013C-171F-5E64-6C872D3032EA}"/>
              </a:ext>
            </a:extLst>
          </p:cNvPr>
          <p:cNvGrpSpPr/>
          <p:nvPr/>
        </p:nvGrpSpPr>
        <p:grpSpPr>
          <a:xfrm rot="5400000">
            <a:off x="1109928" y="8239272"/>
            <a:ext cx="2088521" cy="2085192"/>
            <a:chOff x="6826504" y="1374355"/>
            <a:chExt cx="2088521" cy="2085192"/>
          </a:xfrm>
        </p:grpSpPr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08782447-F3B8-6EFD-7F22-9DD4C8B48DA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F12AE531-60E0-D465-59A5-7299C0A778D4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77E09B81-BEE8-E07C-B6B8-418BC15AA64F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2C97E3AF-6C39-EDDC-2832-A28A7027FB71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094715B1-B519-49BE-893C-FC45BDE34E3F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2D97CF48-4DFB-67FD-325E-A9B6F7CD123D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8BA853EF-9C5A-9D38-5BF2-734828C257B1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542C560-3E7B-A4B0-37D0-E7FE7604FBEC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4EDB34C4-16E7-1215-2BA0-E2AC6512B033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654F9A2F-4A7F-7565-ED0E-E8DF2461D3D3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A137B21B-5DA5-2183-C158-E869F399F4AD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4A9E40A5-B2DE-59F3-D07D-9FD9420745F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C171F4F2-7401-915E-C4CB-C05C8971943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69B67B52-4709-2339-A7D8-CB863AD21A00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220AFB45-647D-5F68-55EF-A4A756B24575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068B20EE-0ECC-E176-BD1E-71D964D14B4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79" name="Rectangle 578">
            <a:extLst>
              <a:ext uri="{FF2B5EF4-FFF2-40B4-BE49-F238E27FC236}">
                <a16:creationId xmlns:a16="http://schemas.microsoft.com/office/drawing/2014/main" id="{F3D64B51-A7ED-D024-D547-FBB7C21DC814}"/>
              </a:ext>
            </a:extLst>
          </p:cNvPr>
          <p:cNvSpPr/>
          <p:nvPr/>
        </p:nvSpPr>
        <p:spPr>
          <a:xfrm rot="5400000">
            <a:off x="7211316" y="823760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0" name="Rectangle 579">
            <a:extLst>
              <a:ext uri="{FF2B5EF4-FFF2-40B4-BE49-F238E27FC236}">
                <a16:creationId xmlns:a16="http://schemas.microsoft.com/office/drawing/2014/main" id="{7A28F6DB-BCA0-40D9-21B0-09B0711E6241}"/>
              </a:ext>
            </a:extLst>
          </p:cNvPr>
          <p:cNvSpPr/>
          <p:nvPr/>
        </p:nvSpPr>
        <p:spPr>
          <a:xfrm rot="5400000">
            <a:off x="7210466" y="876663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1" name="Rectangle 580">
            <a:extLst>
              <a:ext uri="{FF2B5EF4-FFF2-40B4-BE49-F238E27FC236}">
                <a16:creationId xmlns:a16="http://schemas.microsoft.com/office/drawing/2014/main" id="{16D78A53-CCE1-EFCE-918F-688F14960D44}"/>
              </a:ext>
            </a:extLst>
          </p:cNvPr>
          <p:cNvSpPr/>
          <p:nvPr/>
        </p:nvSpPr>
        <p:spPr>
          <a:xfrm rot="5400000">
            <a:off x="6687850" y="823760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2" name="Rectangle 581">
            <a:extLst>
              <a:ext uri="{FF2B5EF4-FFF2-40B4-BE49-F238E27FC236}">
                <a16:creationId xmlns:a16="http://schemas.microsoft.com/office/drawing/2014/main" id="{77988F9C-0C65-C773-0BD7-533F4D9B1794}"/>
              </a:ext>
            </a:extLst>
          </p:cNvPr>
          <p:cNvSpPr/>
          <p:nvPr/>
        </p:nvSpPr>
        <p:spPr>
          <a:xfrm rot="5400000">
            <a:off x="6690000" y="876663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3" name="Rectangle 582">
            <a:extLst>
              <a:ext uri="{FF2B5EF4-FFF2-40B4-BE49-F238E27FC236}">
                <a16:creationId xmlns:a16="http://schemas.microsoft.com/office/drawing/2014/main" id="{76DC71CA-FB35-170B-0786-496D2EA4ECE9}"/>
              </a:ext>
            </a:extLst>
          </p:cNvPr>
          <p:cNvSpPr/>
          <p:nvPr/>
        </p:nvSpPr>
        <p:spPr>
          <a:xfrm rot="5400000">
            <a:off x="7210316" y="927751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C23A9B7C-665D-0D91-2990-D49B4B87A1E1}"/>
              </a:ext>
            </a:extLst>
          </p:cNvPr>
          <p:cNvSpPr/>
          <p:nvPr/>
        </p:nvSpPr>
        <p:spPr>
          <a:xfrm rot="5400000">
            <a:off x="6689966" y="9277645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6" name="Rectangle 585">
            <a:extLst>
              <a:ext uri="{FF2B5EF4-FFF2-40B4-BE49-F238E27FC236}">
                <a16:creationId xmlns:a16="http://schemas.microsoft.com/office/drawing/2014/main" id="{5F5ECA8E-983C-9478-D337-95B6FF8D2639}"/>
              </a:ext>
            </a:extLst>
          </p:cNvPr>
          <p:cNvSpPr/>
          <p:nvPr/>
        </p:nvSpPr>
        <p:spPr>
          <a:xfrm rot="5400000">
            <a:off x="7208424" y="1103008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7" name="Rectangle 586">
            <a:extLst>
              <a:ext uri="{FF2B5EF4-FFF2-40B4-BE49-F238E27FC236}">
                <a16:creationId xmlns:a16="http://schemas.microsoft.com/office/drawing/2014/main" id="{22807686-04E5-491B-32F1-D3BD5B6FF007}"/>
              </a:ext>
            </a:extLst>
          </p:cNvPr>
          <p:cNvSpPr/>
          <p:nvPr/>
        </p:nvSpPr>
        <p:spPr>
          <a:xfrm rot="5400000">
            <a:off x="7210114" y="1155911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8" name="Rectangle 587">
            <a:extLst>
              <a:ext uri="{FF2B5EF4-FFF2-40B4-BE49-F238E27FC236}">
                <a16:creationId xmlns:a16="http://schemas.microsoft.com/office/drawing/2014/main" id="{7B0BD39E-73B3-03CD-ED8A-3B4C5669D216}"/>
              </a:ext>
            </a:extLst>
          </p:cNvPr>
          <p:cNvSpPr/>
          <p:nvPr/>
        </p:nvSpPr>
        <p:spPr>
          <a:xfrm rot="5400000">
            <a:off x="6690038" y="1103008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9" name="Rectangle 588">
            <a:extLst>
              <a:ext uri="{FF2B5EF4-FFF2-40B4-BE49-F238E27FC236}">
                <a16:creationId xmlns:a16="http://schemas.microsoft.com/office/drawing/2014/main" id="{161C83DE-EAFD-B49F-F3B3-23BBEE7F09C1}"/>
              </a:ext>
            </a:extLst>
          </p:cNvPr>
          <p:cNvSpPr/>
          <p:nvPr/>
        </p:nvSpPr>
        <p:spPr>
          <a:xfrm rot="5400000">
            <a:off x="6689648" y="1155911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0" name="Rectangle 589">
            <a:extLst>
              <a:ext uri="{FF2B5EF4-FFF2-40B4-BE49-F238E27FC236}">
                <a16:creationId xmlns:a16="http://schemas.microsoft.com/office/drawing/2014/main" id="{D38FD28B-416D-1845-BF95-60907697FC8A}"/>
              </a:ext>
            </a:extLst>
          </p:cNvPr>
          <p:cNvSpPr/>
          <p:nvPr/>
        </p:nvSpPr>
        <p:spPr>
          <a:xfrm rot="5400000">
            <a:off x="7209964" y="1206999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1" name="Rectangle 590">
            <a:extLst>
              <a:ext uri="{FF2B5EF4-FFF2-40B4-BE49-F238E27FC236}">
                <a16:creationId xmlns:a16="http://schemas.microsoft.com/office/drawing/2014/main" id="{B74668F5-83EE-DF71-3FA3-E354FE45BD06}"/>
              </a:ext>
            </a:extLst>
          </p:cNvPr>
          <p:cNvSpPr/>
          <p:nvPr/>
        </p:nvSpPr>
        <p:spPr>
          <a:xfrm rot="5400000">
            <a:off x="6689614" y="1207012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3" name="Rectangle 592">
            <a:extLst>
              <a:ext uri="{FF2B5EF4-FFF2-40B4-BE49-F238E27FC236}">
                <a16:creationId xmlns:a16="http://schemas.microsoft.com/office/drawing/2014/main" id="{70EB02CB-52E5-1BEE-5208-F49C2E164B95}"/>
              </a:ext>
            </a:extLst>
          </p:cNvPr>
          <p:cNvSpPr/>
          <p:nvPr/>
        </p:nvSpPr>
        <p:spPr>
          <a:xfrm rot="5400000">
            <a:off x="4434368" y="824116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4" name="Rectangle 593">
            <a:extLst>
              <a:ext uri="{FF2B5EF4-FFF2-40B4-BE49-F238E27FC236}">
                <a16:creationId xmlns:a16="http://schemas.microsoft.com/office/drawing/2014/main" id="{57863913-6F50-B48E-667A-B2BDED19EA6A}"/>
              </a:ext>
            </a:extLst>
          </p:cNvPr>
          <p:cNvSpPr/>
          <p:nvPr/>
        </p:nvSpPr>
        <p:spPr>
          <a:xfrm rot="5400000">
            <a:off x="4433518" y="877018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5" name="Rectangle 594">
            <a:extLst>
              <a:ext uri="{FF2B5EF4-FFF2-40B4-BE49-F238E27FC236}">
                <a16:creationId xmlns:a16="http://schemas.microsoft.com/office/drawing/2014/main" id="{C815CA3C-C088-86A5-1C35-AFA2B1B2878C}"/>
              </a:ext>
            </a:extLst>
          </p:cNvPr>
          <p:cNvSpPr/>
          <p:nvPr/>
        </p:nvSpPr>
        <p:spPr>
          <a:xfrm rot="5400000">
            <a:off x="3910902" y="824116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6" name="Rectangle 595">
            <a:extLst>
              <a:ext uri="{FF2B5EF4-FFF2-40B4-BE49-F238E27FC236}">
                <a16:creationId xmlns:a16="http://schemas.microsoft.com/office/drawing/2014/main" id="{314FD8FD-9C52-555E-6F8D-F9F884714C5E}"/>
              </a:ext>
            </a:extLst>
          </p:cNvPr>
          <p:cNvSpPr/>
          <p:nvPr/>
        </p:nvSpPr>
        <p:spPr>
          <a:xfrm rot="5400000">
            <a:off x="3913052" y="877018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7" name="Rectangle 596">
            <a:extLst>
              <a:ext uri="{FF2B5EF4-FFF2-40B4-BE49-F238E27FC236}">
                <a16:creationId xmlns:a16="http://schemas.microsoft.com/office/drawing/2014/main" id="{6236ED81-3458-53C1-B5C0-31A67EEF4A0C}"/>
              </a:ext>
            </a:extLst>
          </p:cNvPr>
          <p:cNvSpPr/>
          <p:nvPr/>
        </p:nvSpPr>
        <p:spPr>
          <a:xfrm rot="5400000">
            <a:off x="4433368" y="928106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8" name="Rectangle 597">
            <a:extLst>
              <a:ext uri="{FF2B5EF4-FFF2-40B4-BE49-F238E27FC236}">
                <a16:creationId xmlns:a16="http://schemas.microsoft.com/office/drawing/2014/main" id="{A2BA44F1-CF44-E82E-FEB0-89A8D54A9F6D}"/>
              </a:ext>
            </a:extLst>
          </p:cNvPr>
          <p:cNvSpPr/>
          <p:nvPr/>
        </p:nvSpPr>
        <p:spPr>
          <a:xfrm rot="5400000">
            <a:off x="3913018" y="928120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1D8B98D4-D81A-84BD-227F-59D482C607DF}"/>
              </a:ext>
            </a:extLst>
          </p:cNvPr>
          <p:cNvSpPr/>
          <p:nvPr/>
        </p:nvSpPr>
        <p:spPr>
          <a:xfrm rot="5400000">
            <a:off x="4434016" y="1103059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FF6E445D-3C12-B20C-A117-619F77BC8CD2}"/>
              </a:ext>
            </a:extLst>
          </p:cNvPr>
          <p:cNvSpPr/>
          <p:nvPr/>
        </p:nvSpPr>
        <p:spPr>
          <a:xfrm rot="5400000">
            <a:off x="4433166" y="1155961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563896FC-391F-A546-8DE9-ECEE1DF36E7D}"/>
              </a:ext>
            </a:extLst>
          </p:cNvPr>
          <p:cNvSpPr/>
          <p:nvPr/>
        </p:nvSpPr>
        <p:spPr>
          <a:xfrm rot="5400000">
            <a:off x="3910550" y="11030593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3" name="Rectangle 602">
            <a:extLst>
              <a:ext uri="{FF2B5EF4-FFF2-40B4-BE49-F238E27FC236}">
                <a16:creationId xmlns:a16="http://schemas.microsoft.com/office/drawing/2014/main" id="{41A691BB-1B0C-518B-7E66-0D9EF368120B}"/>
              </a:ext>
            </a:extLst>
          </p:cNvPr>
          <p:cNvSpPr/>
          <p:nvPr/>
        </p:nvSpPr>
        <p:spPr>
          <a:xfrm rot="5400000">
            <a:off x="3912700" y="1155961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4" name="Rectangle 603">
            <a:extLst>
              <a:ext uri="{FF2B5EF4-FFF2-40B4-BE49-F238E27FC236}">
                <a16:creationId xmlns:a16="http://schemas.microsoft.com/office/drawing/2014/main" id="{C4469513-F73A-0E86-B935-99348494E54B}"/>
              </a:ext>
            </a:extLst>
          </p:cNvPr>
          <p:cNvSpPr/>
          <p:nvPr/>
        </p:nvSpPr>
        <p:spPr>
          <a:xfrm rot="5400000">
            <a:off x="4433016" y="1207049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5" name="Rectangle 604">
            <a:extLst>
              <a:ext uri="{FF2B5EF4-FFF2-40B4-BE49-F238E27FC236}">
                <a16:creationId xmlns:a16="http://schemas.microsoft.com/office/drawing/2014/main" id="{BAC3F51B-271D-116B-D2F2-0D2436BF85E7}"/>
              </a:ext>
            </a:extLst>
          </p:cNvPr>
          <p:cNvSpPr/>
          <p:nvPr/>
        </p:nvSpPr>
        <p:spPr>
          <a:xfrm rot="5400000">
            <a:off x="3912666" y="1207063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7" name="Rectangle 606">
            <a:extLst>
              <a:ext uri="{FF2B5EF4-FFF2-40B4-BE49-F238E27FC236}">
                <a16:creationId xmlns:a16="http://schemas.microsoft.com/office/drawing/2014/main" id="{403404B2-6479-DE8F-4CD9-0CB906120147}"/>
              </a:ext>
            </a:extLst>
          </p:cNvPr>
          <p:cNvSpPr/>
          <p:nvPr/>
        </p:nvSpPr>
        <p:spPr>
          <a:xfrm rot="5400000">
            <a:off x="1630263" y="823994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8" name="Rectangle 607">
            <a:extLst>
              <a:ext uri="{FF2B5EF4-FFF2-40B4-BE49-F238E27FC236}">
                <a16:creationId xmlns:a16="http://schemas.microsoft.com/office/drawing/2014/main" id="{25B2A6A6-EDAA-0594-F975-88290F5F88BD}"/>
              </a:ext>
            </a:extLst>
          </p:cNvPr>
          <p:cNvSpPr/>
          <p:nvPr/>
        </p:nvSpPr>
        <p:spPr>
          <a:xfrm rot="5400000">
            <a:off x="1629413" y="876896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9" name="Rectangle 608">
            <a:extLst>
              <a:ext uri="{FF2B5EF4-FFF2-40B4-BE49-F238E27FC236}">
                <a16:creationId xmlns:a16="http://schemas.microsoft.com/office/drawing/2014/main" id="{07F875DF-265E-681C-671C-AD930C72F7C3}"/>
              </a:ext>
            </a:extLst>
          </p:cNvPr>
          <p:cNvSpPr/>
          <p:nvPr/>
        </p:nvSpPr>
        <p:spPr>
          <a:xfrm rot="5400000">
            <a:off x="1112893" y="8239942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0" name="Rectangle 609">
            <a:extLst>
              <a:ext uri="{FF2B5EF4-FFF2-40B4-BE49-F238E27FC236}">
                <a16:creationId xmlns:a16="http://schemas.microsoft.com/office/drawing/2014/main" id="{96BACF0C-0E42-006D-8DB7-E9E9B96C5F69}"/>
              </a:ext>
            </a:extLst>
          </p:cNvPr>
          <p:cNvSpPr/>
          <p:nvPr/>
        </p:nvSpPr>
        <p:spPr>
          <a:xfrm rot="5400000">
            <a:off x="1108947" y="8768968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1" name="Rectangle 610">
            <a:extLst>
              <a:ext uri="{FF2B5EF4-FFF2-40B4-BE49-F238E27FC236}">
                <a16:creationId xmlns:a16="http://schemas.microsoft.com/office/drawing/2014/main" id="{A3AAFEBA-286E-996E-052B-73AA39D089B9}"/>
              </a:ext>
            </a:extLst>
          </p:cNvPr>
          <p:cNvSpPr/>
          <p:nvPr/>
        </p:nvSpPr>
        <p:spPr>
          <a:xfrm rot="5400000">
            <a:off x="1629263" y="927984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2" name="Rectangle 611">
            <a:extLst>
              <a:ext uri="{FF2B5EF4-FFF2-40B4-BE49-F238E27FC236}">
                <a16:creationId xmlns:a16="http://schemas.microsoft.com/office/drawing/2014/main" id="{AEC86841-BDFB-01FB-D231-4A26651507CF}"/>
              </a:ext>
            </a:extLst>
          </p:cNvPr>
          <p:cNvSpPr/>
          <p:nvPr/>
        </p:nvSpPr>
        <p:spPr>
          <a:xfrm rot="5400000">
            <a:off x="1108913" y="9279979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4" name="Rectangle 613">
            <a:extLst>
              <a:ext uri="{FF2B5EF4-FFF2-40B4-BE49-F238E27FC236}">
                <a16:creationId xmlns:a16="http://schemas.microsoft.com/office/drawing/2014/main" id="{086DD72F-445B-D382-C8A4-1043278F99A0}"/>
              </a:ext>
            </a:extLst>
          </p:cNvPr>
          <p:cNvSpPr/>
          <p:nvPr/>
        </p:nvSpPr>
        <p:spPr>
          <a:xfrm rot="5400000">
            <a:off x="1629911" y="1103242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5" name="Rectangle 614">
            <a:extLst>
              <a:ext uri="{FF2B5EF4-FFF2-40B4-BE49-F238E27FC236}">
                <a16:creationId xmlns:a16="http://schemas.microsoft.com/office/drawing/2014/main" id="{AA9D0DFF-7743-99D3-2B4B-33FC94358830}"/>
              </a:ext>
            </a:extLst>
          </p:cNvPr>
          <p:cNvSpPr/>
          <p:nvPr/>
        </p:nvSpPr>
        <p:spPr>
          <a:xfrm rot="5400000">
            <a:off x="1629061" y="1156144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6" name="Rectangle 615">
            <a:extLst>
              <a:ext uri="{FF2B5EF4-FFF2-40B4-BE49-F238E27FC236}">
                <a16:creationId xmlns:a16="http://schemas.microsoft.com/office/drawing/2014/main" id="{FE69FA13-A268-9A38-9561-76F7B25DFAA4}"/>
              </a:ext>
            </a:extLst>
          </p:cNvPr>
          <p:cNvSpPr/>
          <p:nvPr/>
        </p:nvSpPr>
        <p:spPr>
          <a:xfrm rot="5400000">
            <a:off x="1106445" y="11032420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7" name="Rectangle 616">
            <a:extLst>
              <a:ext uri="{FF2B5EF4-FFF2-40B4-BE49-F238E27FC236}">
                <a16:creationId xmlns:a16="http://schemas.microsoft.com/office/drawing/2014/main" id="{64826F8F-4FCE-4BD4-200C-5533276F7353}"/>
              </a:ext>
            </a:extLst>
          </p:cNvPr>
          <p:cNvSpPr/>
          <p:nvPr/>
        </p:nvSpPr>
        <p:spPr>
          <a:xfrm rot="5400000">
            <a:off x="1108595" y="11561446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8" name="Rectangle 617">
            <a:extLst>
              <a:ext uri="{FF2B5EF4-FFF2-40B4-BE49-F238E27FC236}">
                <a16:creationId xmlns:a16="http://schemas.microsoft.com/office/drawing/2014/main" id="{8DEBC3CB-FF40-7433-9F21-B9C87D30E6B8}"/>
              </a:ext>
            </a:extLst>
          </p:cNvPr>
          <p:cNvSpPr/>
          <p:nvPr/>
        </p:nvSpPr>
        <p:spPr>
          <a:xfrm rot="5400000">
            <a:off x="1628911" y="12072324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5C747141-90E8-8517-955B-B14D6399EE98}"/>
              </a:ext>
            </a:extLst>
          </p:cNvPr>
          <p:cNvSpPr/>
          <p:nvPr/>
        </p:nvSpPr>
        <p:spPr>
          <a:xfrm rot="5400000">
            <a:off x="1108561" y="12072457"/>
            <a:ext cx="522130" cy="522130"/>
          </a:xfrm>
          <a:prstGeom prst="rect">
            <a:avLst/>
          </a:prstGeom>
          <a:solidFill>
            <a:srgbClr val="FF0000">
              <a:alpha val="3700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4F3FF8EC-A2F9-7F10-3675-E90EC17C08D1}"/>
              </a:ext>
            </a:extLst>
          </p:cNvPr>
          <p:cNvCxnSpPr>
            <a:cxnSpLocks/>
          </p:cNvCxnSpPr>
          <p:nvPr/>
        </p:nvCxnSpPr>
        <p:spPr>
          <a:xfrm>
            <a:off x="724025" y="8030316"/>
            <a:ext cx="121294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0B4E30FD-DB6D-4E16-2946-77C38B4D628A}"/>
              </a:ext>
            </a:extLst>
          </p:cNvPr>
          <p:cNvCxnSpPr/>
          <p:nvPr/>
        </p:nvCxnSpPr>
        <p:spPr>
          <a:xfrm flipV="1">
            <a:off x="7963382" y="1053296"/>
            <a:ext cx="0" cy="119450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87E1A65-EA5F-83CE-0548-2947AD39B27C}"/>
              </a:ext>
            </a:extLst>
          </p:cNvPr>
          <p:cNvCxnSpPr>
            <a:cxnSpLocks/>
          </p:cNvCxnSpPr>
          <p:nvPr/>
        </p:nvCxnSpPr>
        <p:spPr>
          <a:xfrm flipV="1">
            <a:off x="2147607" y="1758392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Straight Arrow Connector 619">
            <a:extLst>
              <a:ext uri="{FF2B5EF4-FFF2-40B4-BE49-F238E27FC236}">
                <a16:creationId xmlns:a16="http://schemas.microsoft.com/office/drawing/2014/main" id="{74194DFC-A7D3-F99E-427B-23F600C8AA0A}"/>
              </a:ext>
            </a:extLst>
          </p:cNvPr>
          <p:cNvCxnSpPr>
            <a:cxnSpLocks/>
          </p:cNvCxnSpPr>
          <p:nvPr/>
        </p:nvCxnSpPr>
        <p:spPr>
          <a:xfrm flipV="1">
            <a:off x="4953206" y="1761385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Straight Arrow Connector 620">
            <a:extLst>
              <a:ext uri="{FF2B5EF4-FFF2-40B4-BE49-F238E27FC236}">
                <a16:creationId xmlns:a16="http://schemas.microsoft.com/office/drawing/2014/main" id="{0E8E8B0D-3258-AFED-AE2C-F51741819DE6}"/>
              </a:ext>
            </a:extLst>
          </p:cNvPr>
          <p:cNvCxnSpPr>
            <a:cxnSpLocks/>
          </p:cNvCxnSpPr>
          <p:nvPr/>
        </p:nvCxnSpPr>
        <p:spPr>
          <a:xfrm flipV="1">
            <a:off x="2147606" y="4513583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Straight Arrow Connector 622">
            <a:extLst>
              <a:ext uri="{FF2B5EF4-FFF2-40B4-BE49-F238E27FC236}">
                <a16:creationId xmlns:a16="http://schemas.microsoft.com/office/drawing/2014/main" id="{7D5E28A0-53E9-2032-1824-C46F8D1B1059}"/>
              </a:ext>
            </a:extLst>
          </p:cNvPr>
          <p:cNvCxnSpPr>
            <a:cxnSpLocks/>
          </p:cNvCxnSpPr>
          <p:nvPr/>
        </p:nvCxnSpPr>
        <p:spPr>
          <a:xfrm flipV="1">
            <a:off x="4953205" y="4513928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Straight Arrow Connector 623">
            <a:extLst>
              <a:ext uri="{FF2B5EF4-FFF2-40B4-BE49-F238E27FC236}">
                <a16:creationId xmlns:a16="http://schemas.microsoft.com/office/drawing/2014/main" id="{1C9D847C-5BBD-FA70-FE4B-75BB0393B047}"/>
              </a:ext>
            </a:extLst>
          </p:cNvPr>
          <p:cNvCxnSpPr>
            <a:cxnSpLocks/>
          </p:cNvCxnSpPr>
          <p:nvPr/>
        </p:nvCxnSpPr>
        <p:spPr>
          <a:xfrm flipV="1">
            <a:off x="2143133" y="7256718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Straight Arrow Connector 624">
            <a:extLst>
              <a:ext uri="{FF2B5EF4-FFF2-40B4-BE49-F238E27FC236}">
                <a16:creationId xmlns:a16="http://schemas.microsoft.com/office/drawing/2014/main" id="{B3165A7E-D6E6-73F9-21A8-63B7886BAC61}"/>
              </a:ext>
            </a:extLst>
          </p:cNvPr>
          <p:cNvCxnSpPr>
            <a:cxnSpLocks/>
          </p:cNvCxnSpPr>
          <p:nvPr/>
        </p:nvCxnSpPr>
        <p:spPr>
          <a:xfrm flipV="1">
            <a:off x="4958833" y="726330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Straight Arrow Connector 625">
            <a:extLst>
              <a:ext uri="{FF2B5EF4-FFF2-40B4-BE49-F238E27FC236}">
                <a16:creationId xmlns:a16="http://schemas.microsoft.com/office/drawing/2014/main" id="{F3658FA0-DB7E-D00F-E85A-E6EBC26E7512}"/>
              </a:ext>
            </a:extLst>
          </p:cNvPr>
          <p:cNvCxnSpPr>
            <a:cxnSpLocks/>
          </p:cNvCxnSpPr>
          <p:nvPr/>
        </p:nvCxnSpPr>
        <p:spPr>
          <a:xfrm flipV="1">
            <a:off x="9754551" y="175624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Straight Arrow Connector 626">
            <a:extLst>
              <a:ext uri="{FF2B5EF4-FFF2-40B4-BE49-F238E27FC236}">
                <a16:creationId xmlns:a16="http://schemas.microsoft.com/office/drawing/2014/main" id="{CA5206D3-E153-FA6D-BEAC-D28A2F9C4D5E}"/>
              </a:ext>
            </a:extLst>
          </p:cNvPr>
          <p:cNvCxnSpPr>
            <a:cxnSpLocks/>
          </p:cNvCxnSpPr>
          <p:nvPr/>
        </p:nvCxnSpPr>
        <p:spPr>
          <a:xfrm flipV="1">
            <a:off x="9751879" y="4512926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D53EF6F2-C2BC-C267-9A1A-DF6801934C7B}"/>
              </a:ext>
            </a:extLst>
          </p:cNvPr>
          <p:cNvCxnSpPr>
            <a:cxnSpLocks/>
          </p:cNvCxnSpPr>
          <p:nvPr/>
        </p:nvCxnSpPr>
        <p:spPr>
          <a:xfrm flipV="1">
            <a:off x="9760364" y="7262553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Straight Arrow Connector 629">
            <a:extLst>
              <a:ext uri="{FF2B5EF4-FFF2-40B4-BE49-F238E27FC236}">
                <a16:creationId xmlns:a16="http://schemas.microsoft.com/office/drawing/2014/main" id="{34103B90-0162-55EF-FAE6-8E5EB8061120}"/>
              </a:ext>
            </a:extLst>
          </p:cNvPr>
          <p:cNvCxnSpPr>
            <a:cxnSpLocks/>
          </p:cNvCxnSpPr>
          <p:nvPr/>
        </p:nvCxnSpPr>
        <p:spPr>
          <a:xfrm flipV="1">
            <a:off x="2148958" y="9030778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Straight Arrow Connector 630">
            <a:extLst>
              <a:ext uri="{FF2B5EF4-FFF2-40B4-BE49-F238E27FC236}">
                <a16:creationId xmlns:a16="http://schemas.microsoft.com/office/drawing/2014/main" id="{C72106D1-166B-F0D1-2612-7C4A2BC8E4ED}"/>
              </a:ext>
            </a:extLst>
          </p:cNvPr>
          <p:cNvCxnSpPr>
            <a:cxnSpLocks/>
          </p:cNvCxnSpPr>
          <p:nvPr/>
        </p:nvCxnSpPr>
        <p:spPr>
          <a:xfrm flipV="1">
            <a:off x="4952736" y="9029292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Straight Arrow Connector 631">
            <a:extLst>
              <a:ext uri="{FF2B5EF4-FFF2-40B4-BE49-F238E27FC236}">
                <a16:creationId xmlns:a16="http://schemas.microsoft.com/office/drawing/2014/main" id="{27BA2FC4-2795-90B8-B16B-5817F2FE6D24}"/>
              </a:ext>
            </a:extLst>
          </p:cNvPr>
          <p:cNvCxnSpPr>
            <a:cxnSpLocks/>
          </p:cNvCxnSpPr>
          <p:nvPr/>
        </p:nvCxnSpPr>
        <p:spPr>
          <a:xfrm flipV="1">
            <a:off x="9751878" y="9074601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Straight Arrow Connector 632">
            <a:extLst>
              <a:ext uri="{FF2B5EF4-FFF2-40B4-BE49-F238E27FC236}">
                <a16:creationId xmlns:a16="http://schemas.microsoft.com/office/drawing/2014/main" id="{4A10E218-BF7E-423B-8039-9FC4453087E5}"/>
              </a:ext>
            </a:extLst>
          </p:cNvPr>
          <p:cNvCxnSpPr>
            <a:cxnSpLocks/>
          </p:cNvCxnSpPr>
          <p:nvPr/>
        </p:nvCxnSpPr>
        <p:spPr>
          <a:xfrm flipV="1">
            <a:off x="2138185" y="11822135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Straight Arrow Connector 633">
            <a:extLst>
              <a:ext uri="{FF2B5EF4-FFF2-40B4-BE49-F238E27FC236}">
                <a16:creationId xmlns:a16="http://schemas.microsoft.com/office/drawing/2014/main" id="{E104563F-0618-2323-C365-543C1A3184C2}"/>
              </a:ext>
            </a:extLst>
          </p:cNvPr>
          <p:cNvCxnSpPr>
            <a:cxnSpLocks/>
          </p:cNvCxnSpPr>
          <p:nvPr/>
        </p:nvCxnSpPr>
        <p:spPr>
          <a:xfrm flipV="1">
            <a:off x="4954927" y="11807268"/>
            <a:ext cx="392393" cy="50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Arrow Connector 634">
            <a:extLst>
              <a:ext uri="{FF2B5EF4-FFF2-40B4-BE49-F238E27FC236}">
                <a16:creationId xmlns:a16="http://schemas.microsoft.com/office/drawing/2014/main" id="{68126BC6-98BC-127F-C6E9-D4FAE9CA5546}"/>
              </a:ext>
            </a:extLst>
          </p:cNvPr>
          <p:cNvCxnSpPr>
            <a:cxnSpLocks/>
          </p:cNvCxnSpPr>
          <p:nvPr/>
        </p:nvCxnSpPr>
        <p:spPr>
          <a:xfrm flipH="1">
            <a:off x="6316181" y="2283828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Arrow Connector 635">
            <a:extLst>
              <a:ext uri="{FF2B5EF4-FFF2-40B4-BE49-F238E27FC236}">
                <a16:creationId xmlns:a16="http://schemas.microsoft.com/office/drawing/2014/main" id="{0166C7BA-E2B2-542C-F821-924D95A1D85A}"/>
              </a:ext>
            </a:extLst>
          </p:cNvPr>
          <p:cNvCxnSpPr>
            <a:cxnSpLocks/>
          </p:cNvCxnSpPr>
          <p:nvPr/>
        </p:nvCxnSpPr>
        <p:spPr>
          <a:xfrm flipH="1">
            <a:off x="10602096" y="2294372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Arrow Connector 636">
            <a:extLst>
              <a:ext uri="{FF2B5EF4-FFF2-40B4-BE49-F238E27FC236}">
                <a16:creationId xmlns:a16="http://schemas.microsoft.com/office/drawing/2014/main" id="{16157967-C030-DE08-F156-6E002169C407}"/>
              </a:ext>
            </a:extLst>
          </p:cNvPr>
          <p:cNvCxnSpPr>
            <a:cxnSpLocks/>
          </p:cNvCxnSpPr>
          <p:nvPr/>
        </p:nvCxnSpPr>
        <p:spPr>
          <a:xfrm flipH="1">
            <a:off x="10602096" y="5038770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>
            <a:extLst>
              <a:ext uri="{FF2B5EF4-FFF2-40B4-BE49-F238E27FC236}">
                <a16:creationId xmlns:a16="http://schemas.microsoft.com/office/drawing/2014/main" id="{ACCFD5D3-D581-164B-A288-AA9B2545DE14}"/>
              </a:ext>
            </a:extLst>
          </p:cNvPr>
          <p:cNvCxnSpPr>
            <a:cxnSpLocks/>
          </p:cNvCxnSpPr>
          <p:nvPr/>
        </p:nvCxnSpPr>
        <p:spPr>
          <a:xfrm flipH="1">
            <a:off x="6308831" y="5044471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Arrow Connector 638">
            <a:extLst>
              <a:ext uri="{FF2B5EF4-FFF2-40B4-BE49-F238E27FC236}">
                <a16:creationId xmlns:a16="http://schemas.microsoft.com/office/drawing/2014/main" id="{5FEB9D43-9F79-B667-FDB5-61A21D843A41}"/>
              </a:ext>
            </a:extLst>
          </p:cNvPr>
          <p:cNvCxnSpPr>
            <a:cxnSpLocks/>
          </p:cNvCxnSpPr>
          <p:nvPr/>
        </p:nvCxnSpPr>
        <p:spPr>
          <a:xfrm flipH="1">
            <a:off x="6298744" y="9806671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49B8E9E2-9129-34F2-41F5-62089CB2A65C}"/>
              </a:ext>
            </a:extLst>
          </p:cNvPr>
          <p:cNvCxnSpPr>
            <a:cxnSpLocks/>
          </p:cNvCxnSpPr>
          <p:nvPr/>
        </p:nvCxnSpPr>
        <p:spPr>
          <a:xfrm flipH="1">
            <a:off x="10621933" y="9850156"/>
            <a:ext cx="403178" cy="1486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040772E0-089B-C62D-56F9-4E9FFE8625F2}"/>
              </a:ext>
            </a:extLst>
          </p:cNvPr>
          <p:cNvCxnSpPr>
            <a:cxnSpLocks/>
          </p:cNvCxnSpPr>
          <p:nvPr/>
        </p:nvCxnSpPr>
        <p:spPr>
          <a:xfrm>
            <a:off x="9759497" y="11829755"/>
            <a:ext cx="39239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2682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28513</TotalTime>
  <Words>1004</Words>
  <Application>Microsoft Office PowerPoint</Application>
  <PresentationFormat>Custom</PresentationFormat>
  <Paragraphs>746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77</cp:revision>
  <dcterms:created xsi:type="dcterms:W3CDTF">2023-03-23T15:44:16Z</dcterms:created>
  <dcterms:modified xsi:type="dcterms:W3CDTF">2023-11-23T21:10:23Z</dcterms:modified>
</cp:coreProperties>
</file>